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0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342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921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342" y="8894921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00BE07-9FEB-4B74-88BF-9014A12E60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92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342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1675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610" y="4447461"/>
            <a:ext cx="5189855" cy="421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921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342" y="8894921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CF318D-1DA1-43FD-A193-82CA819279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40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pitchFamily="-84" charset="-128"/>
        <a:cs typeface="ＭＳ Ｐゴシック" pitchFamily="-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F318D-1DA1-43FD-A193-82CA819279F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8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ln w="9525">
            <a:headEnd/>
            <a:tailEnd/>
          </a:ln>
        </p:spPr>
        <p:txBody>
          <a:bodyPr lIns="92075" tIns="46038" rIns="92075" bIns="46038"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 Biblical Model of Discipline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13DF6D-EDD9-4A2D-B2E4-958E6A3C9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Biblical Model of Discipline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02CAD4-1415-4CA4-BFEC-1BA0A62AE1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Biblical Model of Discipline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C85382-FC75-4276-956A-32921E5F6E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Biblical Model of Discipline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AD4D3-4606-440F-A5B9-1C2E2AC7BF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Biblical Model of Discipline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55D43-A51A-4B6B-ADCC-C19582DC59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Biblical Model of Discipline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8BDB28-6716-4428-A0DD-F3BB658D40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Biblical Model of Discipline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A87C84-BC5D-41B5-B9F8-B4DA454483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Biblical Model of Discipline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31B14-CA0E-4844-A96F-49962CFEF7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Biblical Model of Discipline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B263A5-B4D8-4AD1-9DC1-95DE33C7FD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Biblical Model of Discipline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4ADEA-7360-4D0A-8FC9-F2ED795782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Biblical Model of Discipline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C5089C-C0CC-47F5-8AD2-288930BAD2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 Biblical Model of Discipline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A19989AD-BEAB-46FF-9FB3-1D37E6D8BC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-84" charset="-128"/>
          <a:cs typeface="ＭＳ Ｐゴシック" pitchFamily="-8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pitchFamily="-84" charset="-128"/>
          <a:cs typeface="ＭＳ Ｐゴシック" pitchFamily="-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pitchFamily="-84" charset="-128"/>
          <a:cs typeface="ＭＳ Ｐゴシック" pitchFamily="-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pitchFamily="-84" charset="-128"/>
          <a:cs typeface="ＭＳ Ｐゴシック" pitchFamily="-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ＭＳ Ｐゴシック" pitchFamily="-84" charset="-128"/>
          <a:cs typeface="ＭＳ Ｐゴシック" pitchFamily="-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-84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84" charset="-128"/>
          <a:cs typeface="ＭＳ Ｐゴシック" pitchFamily="-8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-84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-84" charset="0"/>
                <a:ea typeface="ＭＳ Ｐゴシック" pitchFamily="-84" charset="-128"/>
              </a:rPr>
              <a:t>Un Modelo Bíblico de Disciplina</a:t>
            </a:r>
          </a:p>
        </p:txBody>
      </p:sp>
      <p:sp>
        <p:nvSpPr>
          <p:cNvPr id="15363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EBCF5C-982D-4C97-8F82-AAA0266A53CB}" type="slidenum">
              <a:rPr lang="en-US"/>
              <a:pPr/>
              <a:t>1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Un Modelo Biblico de Disciplina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953000"/>
            <a:ext cx="2819400" cy="1066800"/>
          </a:xfrm>
        </p:spPr>
        <p:txBody>
          <a:bodyPr/>
          <a:lstStyle/>
          <a:p>
            <a:pPr eaLnBrk="1" hangingPunct="1">
              <a:buFont typeface="Wingdings" pitchFamily="-84" charset="2"/>
              <a:buNone/>
            </a:pPr>
            <a:r>
              <a:rPr lang="en-US" sz="2000" dirty="0" smtClean="0"/>
              <a:t>Donnie Peal, </a:t>
            </a:r>
            <a:r>
              <a:rPr lang="en-US" sz="2000" dirty="0" err="1" smtClean="0"/>
              <a:t>Ed.D</a:t>
            </a:r>
            <a:r>
              <a:rPr lang="en-US" sz="2000" dirty="0" smtClean="0"/>
              <a:t>.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sz="2000" dirty="0" smtClean="0"/>
              <a:t>Director </a:t>
            </a:r>
            <a:r>
              <a:rPr lang="en-US" sz="2000" dirty="0" err="1" smtClean="0"/>
              <a:t>Ejecutivo</a:t>
            </a:r>
            <a:endParaRPr lang="en-US" sz="2000" dirty="0" smtClean="0"/>
          </a:p>
          <a:p>
            <a:pPr eaLnBrk="1" hangingPunct="1">
              <a:buFont typeface="Wingdings" pitchFamily="-84" charset="2"/>
              <a:buNone/>
            </a:pPr>
            <a:r>
              <a:rPr lang="en-US" sz="2000" dirty="0" smtClean="0"/>
              <a:t>ORUEF/ICAA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9"/>
          <p:cNvSpPr>
            <a:spLocks noGrp="1" noChangeArrowheads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E775BFE-59A4-154E-B7BB-2C4A91FEB3F3}" type="slidenum">
              <a:rPr lang="en-US" sz="1400"/>
              <a:pPr eaLnBrk="1" hangingPunct="1"/>
              <a:t>2</a:t>
            </a:fld>
            <a:endParaRPr lang="en-US" sz="1400"/>
          </a:p>
        </p:txBody>
      </p:sp>
      <p:pic>
        <p:nvPicPr>
          <p:cNvPr id="50178" name="Content Placeholder 4" descr="Under Achiever.gif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79513" y="457200"/>
            <a:ext cx="6869112" cy="6100763"/>
          </a:xfrm>
        </p:spPr>
      </p:pic>
      <p:sp>
        <p:nvSpPr>
          <p:cNvPr id="3" name="Slide Number Placeholder 2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8E1D61D0-35E4-EB4C-97F2-17F8E8503AC9}" type="slidenum"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pPr algn="r">
                <a:defRPr/>
              </a:pPr>
              <a:t>2</a:t>
            </a:fld>
            <a:endParaRPr lang="en-US" sz="1000"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5638800"/>
            <a:ext cx="6629400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alibri"/>
                <a:cs typeface="Calibri"/>
              </a:rPr>
              <a:t>Usted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debe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ser</a:t>
            </a:r>
            <a:r>
              <a:rPr lang="en-US" dirty="0" smtClean="0">
                <a:latin typeface="Calibri"/>
                <a:cs typeface="Calibri"/>
              </a:rPr>
              <a:t> padre de Juan. </a:t>
            </a:r>
          </a:p>
          <a:p>
            <a:pPr algn="ctr"/>
            <a:r>
              <a:rPr lang="en-US" dirty="0" err="1" smtClean="0">
                <a:latin typeface="Calibri"/>
                <a:cs typeface="Calibri"/>
              </a:rPr>
              <a:t>Yo</a:t>
            </a:r>
            <a:r>
              <a:rPr lang="en-US" dirty="0" smtClean="0">
                <a:latin typeface="Calibri"/>
                <a:cs typeface="Calibri"/>
              </a:rPr>
              <a:t> soy el maestro de Juan.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3882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-84" charset="0"/>
                <a:ea typeface="ＭＳ Ｐゴシック" pitchFamily="-84" charset="-128"/>
              </a:rPr>
              <a:t>Un Modelo Bíblico de Disciplina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0B77E9-32B0-493E-8C8C-5B3D3FDD489F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 </a:t>
            </a:r>
            <a:r>
              <a:rPr lang="en-US" dirty="0" err="1" smtClean="0"/>
              <a:t>disciplina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…</a:t>
            </a: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870075"/>
            <a:ext cx="7772400" cy="4454525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dirty="0" smtClean="0"/>
              <a:t>…</a:t>
            </a:r>
            <a:r>
              <a:rPr lang="es-ES" dirty="0" smtClean="0"/>
              <a:t>instrucción que moldea, forma, corrige e inspira un comportamiento adecuado - involucra motivadores positivos y negativos.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-84" charset="0"/>
                <a:ea typeface="ＭＳ Ｐゴシック" pitchFamily="-84" charset="-128"/>
              </a:rPr>
              <a:t>Un Modelo Biblico de Disciplina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9BF9D8-EA68-44C2-9600-B55BD8F14F4F}" type="slidenum">
              <a:rPr lang="en-US"/>
              <a:pPr/>
              <a:t>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/>
              <a:t>2 Causas principales de </a:t>
            </a:r>
            <a:br>
              <a:rPr lang="es-ES" dirty="0" smtClean="0"/>
            </a:br>
            <a:r>
              <a:rPr lang="es-ES" dirty="0" smtClean="0"/>
              <a:t>Problemas de Disciplina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41475"/>
            <a:ext cx="8001000" cy="4454525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s-ES" dirty="0"/>
              <a:t>F</a:t>
            </a:r>
            <a:r>
              <a:rPr lang="es-ES" dirty="0" smtClean="0"/>
              <a:t>alta de entendimiento</a:t>
            </a:r>
            <a:r>
              <a:rPr lang="en-US" dirty="0" smtClean="0"/>
              <a:t> – </a:t>
            </a:r>
            <a:r>
              <a:rPr lang="en-US" dirty="0" err="1" smtClean="0"/>
              <a:t>Proverbios</a:t>
            </a:r>
            <a:r>
              <a:rPr lang="en-US" dirty="0" smtClean="0"/>
              <a:t> 15:21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s-ES" dirty="0"/>
              <a:t>F</a:t>
            </a:r>
            <a:r>
              <a:rPr lang="es-ES" dirty="0" smtClean="0"/>
              <a:t>alta de supervisión </a:t>
            </a:r>
            <a:r>
              <a:rPr lang="en-US" dirty="0" smtClean="0"/>
              <a:t>– </a:t>
            </a:r>
            <a:r>
              <a:rPr lang="en-US" dirty="0" err="1" smtClean="0"/>
              <a:t>Proverbios</a:t>
            </a:r>
            <a:r>
              <a:rPr lang="en-US" dirty="0" smtClean="0"/>
              <a:t> 29:15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-84" charset="0"/>
                <a:ea typeface="ＭＳ Ｐゴシック" pitchFamily="-84" charset="-128"/>
              </a:rPr>
              <a:t>Un Modelo Biblico de Disciplina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3C2058-30AC-4655-A901-24F4F22C1782}" type="slidenum">
              <a:rPr lang="en-US"/>
              <a:pPr/>
              <a:t>5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/>
              <a:t>3 Tipos de Infractores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s-ES" dirty="0" smtClean="0"/>
              <a:t>El Sencillo </a:t>
            </a:r>
            <a:r>
              <a:rPr lang="en-US" dirty="0" smtClean="0"/>
              <a:t>– </a:t>
            </a:r>
            <a:r>
              <a:rPr lang="en-US" dirty="0" err="1" smtClean="0"/>
              <a:t>Proverbios</a:t>
            </a:r>
            <a:r>
              <a:rPr lang="en-US" dirty="0" smtClean="0"/>
              <a:t> 7:7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s-ES" dirty="0" smtClean="0"/>
              <a:t>El Necio </a:t>
            </a:r>
            <a:r>
              <a:rPr lang="en-US" dirty="0" smtClean="0"/>
              <a:t>– </a:t>
            </a:r>
            <a:r>
              <a:rPr lang="en-US" dirty="0" err="1" smtClean="0"/>
              <a:t>Proverbios</a:t>
            </a:r>
            <a:r>
              <a:rPr lang="en-US" dirty="0" smtClean="0"/>
              <a:t> 22:15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s-ES" dirty="0" smtClean="0"/>
              <a:t>El Burlador </a:t>
            </a:r>
            <a:r>
              <a:rPr lang="en-US" dirty="0" smtClean="0"/>
              <a:t>– </a:t>
            </a:r>
            <a:r>
              <a:rPr lang="en-US" dirty="0" err="1" smtClean="0"/>
              <a:t>Proverbios</a:t>
            </a:r>
            <a:r>
              <a:rPr lang="en-US" dirty="0" smtClean="0"/>
              <a:t> 22:10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-84" charset="0"/>
                <a:ea typeface="ＭＳ Ｐゴシック" pitchFamily="-84" charset="-128"/>
              </a:rPr>
              <a:t>Un Modelo Biblico de Disciplina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85DDE1-32AC-4638-A7AE-F4CE09237E11}" type="slidenum">
              <a:rPr lang="en-US"/>
              <a:pPr/>
              <a:t>6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/>
              <a:t>Principios de La Disciplina Bíblica</a:t>
            </a:r>
            <a:br>
              <a:rPr lang="es-ES" dirty="0" smtClean="0"/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Proporcionar entendimiento.</a:t>
            </a:r>
            <a:endParaRPr lang="en-US" dirty="0" smtClean="0"/>
          </a:p>
          <a:p>
            <a:pPr eaLnBrk="1" hangingPunct="1"/>
            <a:r>
              <a:rPr lang="es-ES" dirty="0" smtClean="0"/>
              <a:t>Supervisar, supervisar, y supervisar.</a:t>
            </a:r>
            <a:endParaRPr lang="en-US" dirty="0" smtClean="0"/>
          </a:p>
          <a:p>
            <a:pPr eaLnBrk="1" hangingPunct="1"/>
            <a:r>
              <a:rPr lang="es-ES" dirty="0" smtClean="0"/>
              <a:t>Hacer cumplir la regla o no tener la regla.</a:t>
            </a:r>
            <a:br>
              <a:rPr lang="es-ES" dirty="0" smtClean="0"/>
            </a:br>
            <a:r>
              <a:rPr lang="en-US" dirty="0" smtClean="0"/>
              <a:t> – </a:t>
            </a:r>
            <a:r>
              <a:rPr lang="en-US" dirty="0" err="1" smtClean="0"/>
              <a:t>Proverbios</a:t>
            </a:r>
            <a:r>
              <a:rPr lang="en-US" dirty="0" smtClean="0"/>
              <a:t> 23:13-14</a:t>
            </a:r>
          </a:p>
          <a:p>
            <a:pPr eaLnBrk="1" hangingPunct="1"/>
            <a:r>
              <a:rPr lang="es-ES" dirty="0" smtClean="0"/>
              <a:t>Exigir obediencia a la primera vez.</a:t>
            </a:r>
            <a:br>
              <a:rPr lang="es-ES" dirty="0" smtClean="0"/>
            </a:br>
            <a:r>
              <a:rPr lang="en-US" dirty="0" smtClean="0"/>
              <a:t> –  </a:t>
            </a:r>
            <a:r>
              <a:rPr lang="en-US" dirty="0" err="1" smtClean="0"/>
              <a:t>Proverbios</a:t>
            </a:r>
            <a:r>
              <a:rPr lang="en-US" dirty="0" smtClean="0"/>
              <a:t> 13:24</a:t>
            </a:r>
          </a:p>
          <a:p>
            <a:pPr eaLnBrk="1" hangingPunct="1"/>
            <a:r>
              <a:rPr lang="es-ES" dirty="0" smtClean="0"/>
              <a:t>Ser consistente</a:t>
            </a:r>
            <a:r>
              <a:rPr lang="en-US" dirty="0" smtClean="0"/>
              <a:t> – </a:t>
            </a:r>
            <a:r>
              <a:rPr lang="en-US" dirty="0" err="1" smtClean="0"/>
              <a:t>Proverbios</a:t>
            </a:r>
            <a:r>
              <a:rPr lang="en-US" dirty="0" smtClean="0"/>
              <a:t> 24:23b;    </a:t>
            </a:r>
            <a:r>
              <a:rPr lang="en-US" dirty="0" err="1" smtClean="0"/>
              <a:t>Proverbios</a:t>
            </a:r>
            <a:r>
              <a:rPr lang="en-US" dirty="0" smtClean="0"/>
              <a:t> 24:6</a:t>
            </a:r>
          </a:p>
          <a:p>
            <a:pPr eaLnBrk="1" hangingPunct="1">
              <a:buFont typeface="Wingdings" pitchFamily="-84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-84" charset="0"/>
                <a:ea typeface="ＭＳ Ｐゴシック" pitchFamily="-84" charset="-128"/>
              </a:rPr>
              <a:t>Un Modelo Biblico de Disciplina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28E0C2-C9D4-4F3F-AFA1-B44CA71D4905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/>
              <a:t>Principios de La Disciplina Bíblica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Hacer las consecuencias adecuadas a la falta</a:t>
            </a:r>
            <a:br>
              <a:rPr lang="es-ES" dirty="0" smtClean="0"/>
            </a:br>
            <a:r>
              <a:rPr lang="en-US" dirty="0" smtClean="0"/>
              <a:t> – </a:t>
            </a:r>
            <a:r>
              <a:rPr lang="en-US" dirty="0" err="1" smtClean="0"/>
              <a:t>Proverbios</a:t>
            </a:r>
            <a:r>
              <a:rPr lang="en-US" dirty="0" smtClean="0"/>
              <a:t> 25:11-12</a:t>
            </a:r>
          </a:p>
          <a:p>
            <a:pPr eaLnBrk="1" hangingPunct="1"/>
            <a:r>
              <a:rPr lang="es-ES" dirty="0" smtClean="0"/>
              <a:t>Corregir actitudes tanto como</a:t>
            </a:r>
            <a:r>
              <a:rPr lang="es-ES" dirty="0"/>
              <a:t> </a:t>
            </a:r>
            <a:r>
              <a:rPr lang="es-ES" dirty="0" smtClean="0"/>
              <a:t>acciones</a:t>
            </a:r>
            <a:br>
              <a:rPr lang="es-ES" dirty="0" smtClean="0"/>
            </a:br>
            <a:r>
              <a:rPr lang="en-US" dirty="0" smtClean="0"/>
              <a:t> – Mateo 12:34b; </a:t>
            </a:r>
            <a:r>
              <a:rPr lang="en-US" dirty="0" err="1" smtClean="0"/>
              <a:t>Proverbios</a:t>
            </a:r>
            <a:r>
              <a:rPr lang="en-US" dirty="0" smtClean="0"/>
              <a:t> 27:19</a:t>
            </a:r>
          </a:p>
          <a:p>
            <a:pPr eaLnBrk="1" hangingPunct="1"/>
            <a:r>
              <a:rPr lang="es-ES" dirty="0" smtClean="0"/>
              <a:t>Cuidar las emociones</a:t>
            </a:r>
            <a:r>
              <a:rPr lang="en-US" dirty="0" smtClean="0"/>
              <a:t> – </a:t>
            </a:r>
            <a:r>
              <a:rPr lang="en-US" dirty="0" err="1" smtClean="0"/>
              <a:t>Proverbios</a:t>
            </a:r>
            <a:r>
              <a:rPr lang="en-US" dirty="0" smtClean="0"/>
              <a:t> 25:28; </a:t>
            </a:r>
            <a:r>
              <a:rPr lang="en-US" dirty="0" err="1" smtClean="0"/>
              <a:t>Proverbios</a:t>
            </a:r>
            <a:r>
              <a:rPr lang="en-US" dirty="0" smtClean="0"/>
              <a:t> 2:24-25</a:t>
            </a:r>
          </a:p>
          <a:p>
            <a:pPr eaLnBrk="1" hangingPunct="1"/>
            <a:r>
              <a:rPr lang="es-ES" dirty="0" smtClean="0"/>
              <a:t>Administrar gracia cuando sea apropiado</a:t>
            </a:r>
          </a:p>
          <a:p>
            <a:pPr eaLnBrk="1" hangingPunct="1">
              <a:buNone/>
            </a:pPr>
            <a:r>
              <a:rPr lang="en-US" dirty="0" smtClean="0"/>
              <a:t>     – </a:t>
            </a:r>
            <a:r>
              <a:rPr lang="en-US" dirty="0" err="1" smtClean="0"/>
              <a:t>Proverbios</a:t>
            </a:r>
            <a:r>
              <a:rPr lang="en-US" dirty="0" smtClean="0"/>
              <a:t> 28:13</a:t>
            </a:r>
          </a:p>
          <a:p>
            <a:pPr eaLnBrk="1" hangingPunct="1">
              <a:buFont typeface="Wingdings" pitchFamily="-84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theme/theme1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ue Diag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 Diagonal.pot</Template>
  <TotalTime>125</TotalTime>
  <Words>174</Words>
  <Application>Microsoft Macintosh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Blue Diagonal</vt:lpstr>
      <vt:lpstr>Un Modelo Biblico de Disciplina</vt:lpstr>
      <vt:lpstr>PowerPoint Presentation</vt:lpstr>
      <vt:lpstr>La disciplina es …</vt:lpstr>
      <vt:lpstr>2 Causas principales de  Problemas de Disciplina</vt:lpstr>
      <vt:lpstr>3 Tipos de Infractores</vt:lpstr>
      <vt:lpstr>Principios de La Disciplina Bíblica </vt:lpstr>
      <vt:lpstr>Principios de La Disciplina Bíblica</vt:lpstr>
    </vt:vector>
  </TitlesOfParts>
  <Company>Christian Fellowship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Biblical Model of Discipline</dc:title>
  <dc:creator>Donnie Peal</dc:creator>
  <cp:lastModifiedBy>Dr. Donnie Peal</cp:lastModifiedBy>
  <cp:revision>12</cp:revision>
  <cp:lastPrinted>2014-04-22T18:34:28Z</cp:lastPrinted>
  <dcterms:created xsi:type="dcterms:W3CDTF">2004-11-30T18:53:49Z</dcterms:created>
  <dcterms:modified xsi:type="dcterms:W3CDTF">2014-04-22T18:36:23Z</dcterms:modified>
</cp:coreProperties>
</file>