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9"/>
  </p:notesMasterIdLst>
  <p:handoutMasterIdLst>
    <p:handoutMasterId r:id="rId30"/>
  </p:handoutMasterIdLst>
  <p:sldIdLst>
    <p:sldId id="256" r:id="rId2"/>
    <p:sldId id="288" r:id="rId3"/>
    <p:sldId id="257" r:id="rId4"/>
    <p:sldId id="267" r:id="rId5"/>
    <p:sldId id="269" r:id="rId6"/>
    <p:sldId id="268" r:id="rId7"/>
    <p:sldId id="266" r:id="rId8"/>
    <p:sldId id="271" r:id="rId9"/>
    <p:sldId id="258" r:id="rId10"/>
    <p:sldId id="270" r:id="rId11"/>
    <p:sldId id="259" r:id="rId12"/>
    <p:sldId id="260" r:id="rId13"/>
    <p:sldId id="289" r:id="rId14"/>
    <p:sldId id="278" r:id="rId15"/>
    <p:sldId id="275" r:id="rId16"/>
    <p:sldId id="279" r:id="rId17"/>
    <p:sldId id="276" r:id="rId18"/>
    <p:sldId id="280" r:id="rId19"/>
    <p:sldId id="262" r:id="rId20"/>
    <p:sldId id="284" r:id="rId21"/>
    <p:sldId id="281" r:id="rId22"/>
    <p:sldId id="285" r:id="rId23"/>
    <p:sldId id="282" r:id="rId24"/>
    <p:sldId id="287" r:id="rId25"/>
    <p:sldId id="283" r:id="rId26"/>
    <p:sldId id="286" r:id="rId27"/>
    <p:sldId id="272"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3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89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n-ea"/>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172705-1D56-5A4B-8DF5-CF7E57783E9C}" type="slidenum">
              <a:rPr lang="en-US"/>
              <a:pPr>
                <a:defRPr/>
              </a:pPr>
              <a:t>‹#›</a:t>
            </a:fld>
            <a:endParaRPr lang="en-US"/>
          </a:p>
        </p:txBody>
      </p:sp>
    </p:spTree>
    <p:extLst>
      <p:ext uri="{BB962C8B-B14F-4D97-AF65-F5344CB8AC3E}">
        <p14:creationId xmlns:p14="http://schemas.microsoft.com/office/powerpoint/2010/main" val="428342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03AD3F-E322-A146-A559-5ED44EBE5D0E}" type="slidenum">
              <a:rPr lang="en-US"/>
              <a:pPr>
                <a:defRPr/>
              </a:pPr>
              <a:t>‹#›</a:t>
            </a:fld>
            <a:endParaRPr lang="en-US"/>
          </a:p>
        </p:txBody>
      </p:sp>
    </p:spTree>
    <p:extLst>
      <p:ext uri="{BB962C8B-B14F-4D97-AF65-F5344CB8AC3E}">
        <p14:creationId xmlns:p14="http://schemas.microsoft.com/office/powerpoint/2010/main" val="750882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ea typeface="ＭＳ Ｐゴシック" charset="0"/>
                <a:cs typeface="ＭＳ Ｐゴシック" charset="0"/>
              </a:rPr>
              <a:t>Illustration of acorns</a:t>
            </a:r>
          </a:p>
          <a:p>
            <a:pPr eaLnBrk="1" hangingPunct="1">
              <a:spcBef>
                <a:spcPct val="0"/>
              </a:spcBef>
            </a:pPr>
            <a:endParaRPr lang="en-US">
              <a:ea typeface="ＭＳ Ｐゴシック" charset="0"/>
              <a:cs typeface="ＭＳ Ｐゴシック" charset="0"/>
            </a:endParaRPr>
          </a:p>
          <a:p>
            <a:pPr eaLnBrk="1" hangingPunct="1">
              <a:spcBef>
                <a:spcPct val="0"/>
              </a:spcBef>
            </a:pPr>
            <a:r>
              <a:rPr lang="en-US">
                <a:ea typeface="ＭＳ Ｐゴシック" charset="0"/>
                <a:cs typeface="ＭＳ Ｐゴシック" charset="0"/>
              </a:rPr>
              <a:t>Every student has a God-given purpose and destiny</a:t>
            </a:r>
          </a:p>
          <a:p>
            <a:pPr eaLnBrk="1" hangingPunct="1">
              <a:spcBef>
                <a:spcPct val="0"/>
              </a:spcBef>
            </a:pPr>
            <a:endParaRPr lang="en-US">
              <a:ea typeface="ＭＳ Ｐゴシック" charset="0"/>
              <a:cs typeface="ＭＳ Ｐゴシック" charset="0"/>
            </a:endParaRPr>
          </a:p>
          <a:p>
            <a:pPr eaLnBrk="1" hangingPunct="1">
              <a:spcBef>
                <a:spcPct val="0"/>
              </a:spcBef>
            </a:pPr>
            <a:r>
              <a:rPr lang="en-US">
                <a:ea typeface="ＭＳ Ｐゴシック" charset="0"/>
                <a:cs typeface="ＭＳ Ｐゴシック" charset="0"/>
              </a:rPr>
              <a:t>One</a:t>
            </a:r>
            <a:r>
              <a:rPr lang="ja-JP" altLang="en-US">
                <a:ea typeface="ＭＳ Ｐゴシック" charset="0"/>
                <a:cs typeface="ＭＳ Ｐゴシック" charset="0"/>
              </a:rPr>
              <a:t>’</a:t>
            </a:r>
            <a:r>
              <a:rPr lang="en-US" altLang="ja-JP">
                <a:ea typeface="ＭＳ Ｐゴシック" charset="0"/>
                <a:cs typeface="ＭＳ Ｐゴシック" charset="0"/>
              </a:rPr>
              <a:t>s greatest joy and fulfillment in life is found in discovering that purpose and destiny and completing it.</a:t>
            </a:r>
          </a:p>
          <a:p>
            <a:pPr eaLnBrk="1" hangingPunct="1">
              <a:spcBef>
                <a:spcPct val="0"/>
              </a:spcBef>
            </a:pPr>
            <a:endParaRPr lang="en-US">
              <a:ea typeface="ＭＳ Ｐゴシック" charset="0"/>
              <a:cs typeface="ＭＳ Ｐゴシック" charset="0"/>
            </a:endParaRPr>
          </a:p>
          <a:p>
            <a:pPr eaLnBrk="1" hangingPunct="1">
              <a:spcBef>
                <a:spcPct val="0"/>
              </a:spcBef>
            </a:pPr>
            <a:endParaRPr lang="en-US">
              <a:ea typeface="ＭＳ Ｐゴシック" charset="0"/>
              <a:cs typeface="ＭＳ Ｐゴシック" charset="0"/>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2FAA545-BF7C-9B4A-80AE-6B7119FD7029}" type="slidenum">
              <a:rPr lang="en-US" sz="1200"/>
              <a:pPr eaLnBrk="1" hangingPunct="1"/>
              <a:t>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ea typeface="ＭＳ Ｐゴシック" charset="0"/>
                <a:cs typeface="ＭＳ Ｐゴシック" charset="0"/>
              </a:rPr>
              <a:t>Recognizing the importance of raising children in the training and instruction of the Lord, the statesman Daniel Webster said:</a:t>
            </a:r>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96EE040-93FA-E448-8B44-C7B0484E5AD9}" type="slidenum">
              <a:rPr lang="en-US" sz="1200"/>
              <a:pPr eaLnBrk="1" hangingPunct="1"/>
              <a:t>27</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r>
              <a:rPr lang="en-US"/>
              <a:t>A Biblical Model of Discipline</a:t>
            </a:r>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9C5D22C4-14D9-5B42-ADA9-543B50804266}" type="slidenum">
              <a:rPr lang="en-US"/>
              <a:pPr>
                <a:defRPr/>
              </a:pPr>
              <a:t>‹#›</a:t>
            </a:fld>
            <a:endParaRPr lang="en-US"/>
          </a:p>
        </p:txBody>
      </p:sp>
    </p:spTree>
    <p:extLst>
      <p:ext uri="{BB962C8B-B14F-4D97-AF65-F5344CB8AC3E}">
        <p14:creationId xmlns:p14="http://schemas.microsoft.com/office/powerpoint/2010/main" val="398792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6" name="Rectangle 11"/>
          <p:cNvSpPr>
            <a:spLocks noGrp="1" noChangeArrowheads="1"/>
          </p:cNvSpPr>
          <p:nvPr>
            <p:ph type="sldNum" sz="quarter" idx="12"/>
          </p:nvPr>
        </p:nvSpPr>
        <p:spPr>
          <a:ln/>
        </p:spPr>
        <p:txBody>
          <a:bodyPr/>
          <a:lstStyle>
            <a:lvl1pPr>
              <a:defRPr/>
            </a:lvl1pPr>
          </a:lstStyle>
          <a:p>
            <a:pPr>
              <a:defRPr/>
            </a:pPr>
            <a:fld id="{7D48198F-6C55-F741-B808-FADD61A4C937}" type="slidenum">
              <a:rPr lang="en-US"/>
              <a:pPr>
                <a:defRPr/>
              </a:pPr>
              <a:t>‹#›</a:t>
            </a:fld>
            <a:endParaRPr lang="en-US"/>
          </a:p>
        </p:txBody>
      </p:sp>
    </p:spTree>
    <p:extLst>
      <p:ext uri="{BB962C8B-B14F-4D97-AF65-F5344CB8AC3E}">
        <p14:creationId xmlns:p14="http://schemas.microsoft.com/office/powerpoint/2010/main" val="409534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6" name="Rectangle 11"/>
          <p:cNvSpPr>
            <a:spLocks noGrp="1" noChangeArrowheads="1"/>
          </p:cNvSpPr>
          <p:nvPr>
            <p:ph type="sldNum" sz="quarter" idx="12"/>
          </p:nvPr>
        </p:nvSpPr>
        <p:spPr>
          <a:ln/>
        </p:spPr>
        <p:txBody>
          <a:bodyPr/>
          <a:lstStyle>
            <a:lvl1pPr>
              <a:defRPr/>
            </a:lvl1pPr>
          </a:lstStyle>
          <a:p>
            <a:pPr>
              <a:defRPr/>
            </a:pPr>
            <a:fld id="{D8089290-6AB6-2E42-AF15-309C67DF88A0}" type="slidenum">
              <a:rPr lang="en-US"/>
              <a:pPr>
                <a:defRPr/>
              </a:pPr>
              <a:t>‹#›</a:t>
            </a:fld>
            <a:endParaRPr lang="en-US"/>
          </a:p>
        </p:txBody>
      </p:sp>
    </p:spTree>
    <p:extLst>
      <p:ext uri="{BB962C8B-B14F-4D97-AF65-F5344CB8AC3E}">
        <p14:creationId xmlns:p14="http://schemas.microsoft.com/office/powerpoint/2010/main" val="401808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6" name="Rectangle 11"/>
          <p:cNvSpPr>
            <a:spLocks noGrp="1" noChangeArrowheads="1"/>
          </p:cNvSpPr>
          <p:nvPr>
            <p:ph type="sldNum" sz="quarter" idx="12"/>
          </p:nvPr>
        </p:nvSpPr>
        <p:spPr>
          <a:ln/>
        </p:spPr>
        <p:txBody>
          <a:bodyPr/>
          <a:lstStyle>
            <a:lvl1pPr>
              <a:defRPr/>
            </a:lvl1pPr>
          </a:lstStyle>
          <a:p>
            <a:pPr>
              <a:defRPr/>
            </a:pPr>
            <a:fld id="{52C017AC-DE49-8E4D-92B6-579A75BB5CA0}" type="slidenum">
              <a:rPr lang="en-US"/>
              <a:pPr>
                <a:defRPr/>
              </a:pPr>
              <a:t>‹#›</a:t>
            </a:fld>
            <a:endParaRPr lang="en-US"/>
          </a:p>
        </p:txBody>
      </p:sp>
    </p:spTree>
    <p:extLst>
      <p:ext uri="{BB962C8B-B14F-4D97-AF65-F5344CB8AC3E}">
        <p14:creationId xmlns:p14="http://schemas.microsoft.com/office/powerpoint/2010/main" val="375007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6" name="Rectangle 11"/>
          <p:cNvSpPr>
            <a:spLocks noGrp="1" noChangeArrowheads="1"/>
          </p:cNvSpPr>
          <p:nvPr>
            <p:ph type="sldNum" sz="quarter" idx="12"/>
          </p:nvPr>
        </p:nvSpPr>
        <p:spPr>
          <a:ln/>
        </p:spPr>
        <p:txBody>
          <a:bodyPr/>
          <a:lstStyle>
            <a:lvl1pPr>
              <a:defRPr/>
            </a:lvl1pPr>
          </a:lstStyle>
          <a:p>
            <a:pPr>
              <a:defRPr/>
            </a:pPr>
            <a:fld id="{80AEB35D-539D-DC4B-9B80-B96F4285BF5E}" type="slidenum">
              <a:rPr lang="en-US"/>
              <a:pPr>
                <a:defRPr/>
              </a:pPr>
              <a:t>‹#›</a:t>
            </a:fld>
            <a:endParaRPr lang="en-US"/>
          </a:p>
        </p:txBody>
      </p:sp>
    </p:spTree>
    <p:extLst>
      <p:ext uri="{BB962C8B-B14F-4D97-AF65-F5344CB8AC3E}">
        <p14:creationId xmlns:p14="http://schemas.microsoft.com/office/powerpoint/2010/main" val="294020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7" name="Rectangle 11"/>
          <p:cNvSpPr>
            <a:spLocks noGrp="1" noChangeArrowheads="1"/>
          </p:cNvSpPr>
          <p:nvPr>
            <p:ph type="sldNum" sz="quarter" idx="12"/>
          </p:nvPr>
        </p:nvSpPr>
        <p:spPr>
          <a:ln/>
        </p:spPr>
        <p:txBody>
          <a:bodyPr/>
          <a:lstStyle>
            <a:lvl1pPr>
              <a:defRPr/>
            </a:lvl1pPr>
          </a:lstStyle>
          <a:p>
            <a:pPr>
              <a:defRPr/>
            </a:pPr>
            <a:fld id="{4386890D-A044-B248-A561-898EA193C508}" type="slidenum">
              <a:rPr lang="en-US"/>
              <a:pPr>
                <a:defRPr/>
              </a:pPr>
              <a:t>‹#›</a:t>
            </a:fld>
            <a:endParaRPr lang="en-US"/>
          </a:p>
        </p:txBody>
      </p:sp>
    </p:spTree>
    <p:extLst>
      <p:ext uri="{BB962C8B-B14F-4D97-AF65-F5344CB8AC3E}">
        <p14:creationId xmlns:p14="http://schemas.microsoft.com/office/powerpoint/2010/main" val="301724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9" name="Rectangle 11"/>
          <p:cNvSpPr>
            <a:spLocks noGrp="1" noChangeArrowheads="1"/>
          </p:cNvSpPr>
          <p:nvPr>
            <p:ph type="sldNum" sz="quarter" idx="12"/>
          </p:nvPr>
        </p:nvSpPr>
        <p:spPr>
          <a:ln/>
        </p:spPr>
        <p:txBody>
          <a:bodyPr/>
          <a:lstStyle>
            <a:lvl1pPr>
              <a:defRPr/>
            </a:lvl1pPr>
          </a:lstStyle>
          <a:p>
            <a:pPr>
              <a:defRPr/>
            </a:pPr>
            <a:fld id="{F0D6C9B9-5AAC-E045-B16E-C01614CD535D}" type="slidenum">
              <a:rPr lang="en-US"/>
              <a:pPr>
                <a:defRPr/>
              </a:pPr>
              <a:t>‹#›</a:t>
            </a:fld>
            <a:endParaRPr lang="en-US"/>
          </a:p>
        </p:txBody>
      </p:sp>
    </p:spTree>
    <p:extLst>
      <p:ext uri="{BB962C8B-B14F-4D97-AF65-F5344CB8AC3E}">
        <p14:creationId xmlns:p14="http://schemas.microsoft.com/office/powerpoint/2010/main" val="332290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5" name="Rectangle 11"/>
          <p:cNvSpPr>
            <a:spLocks noGrp="1" noChangeArrowheads="1"/>
          </p:cNvSpPr>
          <p:nvPr>
            <p:ph type="sldNum" sz="quarter" idx="12"/>
          </p:nvPr>
        </p:nvSpPr>
        <p:spPr>
          <a:ln/>
        </p:spPr>
        <p:txBody>
          <a:bodyPr/>
          <a:lstStyle>
            <a:lvl1pPr>
              <a:defRPr/>
            </a:lvl1pPr>
          </a:lstStyle>
          <a:p>
            <a:pPr>
              <a:defRPr/>
            </a:pPr>
            <a:fld id="{69B830E8-E1E6-4E43-B956-E9D1F192681A}" type="slidenum">
              <a:rPr lang="en-US"/>
              <a:pPr>
                <a:defRPr/>
              </a:pPr>
              <a:t>‹#›</a:t>
            </a:fld>
            <a:endParaRPr lang="en-US"/>
          </a:p>
        </p:txBody>
      </p:sp>
    </p:spTree>
    <p:extLst>
      <p:ext uri="{BB962C8B-B14F-4D97-AF65-F5344CB8AC3E}">
        <p14:creationId xmlns:p14="http://schemas.microsoft.com/office/powerpoint/2010/main" val="307595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4" name="Rectangle 11"/>
          <p:cNvSpPr>
            <a:spLocks noGrp="1" noChangeArrowheads="1"/>
          </p:cNvSpPr>
          <p:nvPr>
            <p:ph type="sldNum" sz="quarter" idx="12"/>
          </p:nvPr>
        </p:nvSpPr>
        <p:spPr>
          <a:ln/>
        </p:spPr>
        <p:txBody>
          <a:bodyPr/>
          <a:lstStyle>
            <a:lvl1pPr>
              <a:defRPr/>
            </a:lvl1pPr>
          </a:lstStyle>
          <a:p>
            <a:pPr>
              <a:defRPr/>
            </a:pPr>
            <a:fld id="{3CFFE76A-B2E2-8848-9208-8FCE7863F12A}" type="slidenum">
              <a:rPr lang="en-US"/>
              <a:pPr>
                <a:defRPr/>
              </a:pPr>
              <a:t>‹#›</a:t>
            </a:fld>
            <a:endParaRPr lang="en-US"/>
          </a:p>
        </p:txBody>
      </p:sp>
    </p:spTree>
    <p:extLst>
      <p:ext uri="{BB962C8B-B14F-4D97-AF65-F5344CB8AC3E}">
        <p14:creationId xmlns:p14="http://schemas.microsoft.com/office/powerpoint/2010/main" val="197758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7" name="Rectangle 11"/>
          <p:cNvSpPr>
            <a:spLocks noGrp="1" noChangeArrowheads="1"/>
          </p:cNvSpPr>
          <p:nvPr>
            <p:ph type="sldNum" sz="quarter" idx="12"/>
          </p:nvPr>
        </p:nvSpPr>
        <p:spPr>
          <a:ln/>
        </p:spPr>
        <p:txBody>
          <a:bodyPr/>
          <a:lstStyle>
            <a:lvl1pPr>
              <a:defRPr/>
            </a:lvl1pPr>
          </a:lstStyle>
          <a:p>
            <a:pPr>
              <a:defRPr/>
            </a:pPr>
            <a:fld id="{052910E8-67ED-CA46-B854-BCA2D6E1B93F}" type="slidenum">
              <a:rPr lang="en-US"/>
              <a:pPr>
                <a:defRPr/>
              </a:pPr>
              <a:t>‹#›</a:t>
            </a:fld>
            <a:endParaRPr lang="en-US"/>
          </a:p>
        </p:txBody>
      </p:sp>
    </p:spTree>
    <p:extLst>
      <p:ext uri="{BB962C8B-B14F-4D97-AF65-F5344CB8AC3E}">
        <p14:creationId xmlns:p14="http://schemas.microsoft.com/office/powerpoint/2010/main" val="280984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A Biblical Model of Discipline</a:t>
            </a:r>
          </a:p>
        </p:txBody>
      </p:sp>
      <p:sp>
        <p:nvSpPr>
          <p:cNvPr id="7" name="Rectangle 11"/>
          <p:cNvSpPr>
            <a:spLocks noGrp="1" noChangeArrowheads="1"/>
          </p:cNvSpPr>
          <p:nvPr>
            <p:ph type="sldNum" sz="quarter" idx="12"/>
          </p:nvPr>
        </p:nvSpPr>
        <p:spPr>
          <a:ln/>
        </p:spPr>
        <p:txBody>
          <a:bodyPr/>
          <a:lstStyle>
            <a:lvl1pPr>
              <a:defRPr/>
            </a:lvl1pPr>
          </a:lstStyle>
          <a:p>
            <a:pPr>
              <a:defRPr/>
            </a:pPr>
            <a:fld id="{D37EE815-5955-BD44-B71C-7B15EBE7D3E3}" type="slidenum">
              <a:rPr lang="en-US"/>
              <a:pPr>
                <a:defRPr/>
              </a:pPr>
              <a:t>‹#›</a:t>
            </a:fld>
            <a:endParaRPr lang="en-US"/>
          </a:p>
        </p:txBody>
      </p:sp>
    </p:spTree>
    <p:extLst>
      <p:ext uri="{BB962C8B-B14F-4D97-AF65-F5344CB8AC3E}">
        <p14:creationId xmlns:p14="http://schemas.microsoft.com/office/powerpoint/2010/main" val="15663886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1032"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33"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34"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35"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atin typeface="Times New Roman" charset="0"/>
                <a:ea typeface="+mn-ea"/>
                <a:cs typeface="+mn-cs"/>
              </a:defRPr>
            </a:lvl1pPr>
          </a:lstStyle>
          <a:p>
            <a:pPr>
              <a:defRPr/>
            </a:pPr>
            <a:endParaRPr lang="en-U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atin typeface="Times New Roman" charset="0"/>
                <a:ea typeface="+mn-ea"/>
                <a:cs typeface="+mn-cs"/>
              </a:defRPr>
            </a:lvl1pPr>
          </a:lstStyle>
          <a:p>
            <a:pPr>
              <a:defRPr/>
            </a:pPr>
            <a:r>
              <a:rPr lang="en-US"/>
              <a:t>A Biblical Model of Discipline</a:t>
            </a:r>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a:defRPr/>
            </a:pPr>
            <a:fld id="{74EB078E-D20E-A54D-8D61-60A2A12ACBE2}" type="slidenum">
              <a:rPr lang="en-US"/>
              <a:pPr>
                <a:defRPr/>
              </a:pPr>
              <a:t>‹#›</a:t>
            </a:fld>
            <a:endParaRPr lang="en-U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Wingdings" charset="0"/>
        <a:buChar char="n"/>
        <a:defRPr sz="3200">
          <a:solidFill>
            <a:schemeClr val="tx1"/>
          </a:solidFill>
          <a:effectLst>
            <a:outerShdw blurRad="38100" dist="38100" dir="2700000" algn="tl">
              <a:srgbClr val="000000"/>
            </a:outerShdw>
          </a:effectLst>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SzPct val="75000"/>
        <a:buFont typeface="Wingdings" charset="0"/>
        <a:buChar char="n"/>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
          <p:cNvSpPr>
            <a:spLocks noGrp="1" noChangeArrowheads="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FFFF"/>
                </a:solidFill>
              </a:rPr>
              <a:t>A Biblical Model of Discipline</a:t>
            </a:r>
          </a:p>
        </p:txBody>
      </p:sp>
      <p:sp>
        <p:nvSpPr>
          <p:cNvPr id="15362" name="Rectangle 11"/>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8778D30-25EB-1F48-AC31-098581D8D361}" type="slidenum">
              <a:rPr lang="en-US" sz="1400">
                <a:solidFill>
                  <a:srgbClr val="FFFFFF"/>
                </a:solidFill>
              </a:rPr>
              <a:pPr eaLnBrk="1" hangingPunct="1"/>
              <a:t>1</a:t>
            </a:fld>
            <a:endParaRPr lang="en-US" sz="1400">
              <a:solidFill>
                <a:srgbClr val="FFFFFF"/>
              </a:solidFill>
            </a:endParaRPr>
          </a:p>
        </p:txBody>
      </p:sp>
      <p:sp>
        <p:nvSpPr>
          <p:cNvPr id="26626" name="Rectangle 2"/>
          <p:cNvSpPr>
            <a:spLocks noGrp="1" noChangeArrowheads="1"/>
          </p:cNvSpPr>
          <p:nvPr>
            <p:ph type="ctrTitle"/>
          </p:nvPr>
        </p:nvSpPr>
        <p:spPr>
          <a:xfrm>
            <a:off x="609600" y="2362200"/>
            <a:ext cx="7772400" cy="1143000"/>
          </a:xfrm>
        </p:spPr>
        <p:txBody>
          <a:bodyPr/>
          <a:lstStyle/>
          <a:p>
            <a:pPr eaLnBrk="1" hangingPunct="1">
              <a:defRPr/>
            </a:pPr>
            <a:r>
              <a:rPr lang="en-US">
                <a:latin typeface="Times New Roman" charset="0"/>
                <a:ea typeface="ＭＳ Ｐゴシック" charset="0"/>
                <a:cs typeface="ＭＳ Ｐゴシック" charset="0"/>
              </a:rPr>
              <a:t>A Biblical Model of Discipline</a:t>
            </a:r>
          </a:p>
        </p:txBody>
      </p:sp>
      <p:sp>
        <p:nvSpPr>
          <p:cNvPr id="26627" name="Rectangle 3"/>
          <p:cNvSpPr>
            <a:spLocks noGrp="1" noChangeArrowheads="1"/>
          </p:cNvSpPr>
          <p:nvPr>
            <p:ph type="subTitle" idx="1"/>
          </p:nvPr>
        </p:nvSpPr>
        <p:spPr>
          <a:xfrm>
            <a:off x="3200400" y="4419600"/>
            <a:ext cx="2819400" cy="1219200"/>
          </a:xfrm>
        </p:spPr>
        <p:txBody>
          <a:bodyPr/>
          <a:lstStyle/>
          <a:p>
            <a:pPr eaLnBrk="1" hangingPunct="1">
              <a:buFont typeface="Wingdings" charset="0"/>
              <a:buNone/>
              <a:defRPr/>
            </a:pPr>
            <a:r>
              <a:rPr lang="en-US" sz="2000">
                <a:latin typeface="Times New Roman" charset="0"/>
                <a:ea typeface="ＭＳ Ｐゴシック" charset="0"/>
                <a:cs typeface="ＭＳ Ｐゴシック" charset="0"/>
              </a:rPr>
              <a:t>Donnie Peal, Ed.D.</a:t>
            </a:r>
          </a:p>
          <a:p>
            <a:pPr eaLnBrk="1" hangingPunct="1">
              <a:buFont typeface="Wingdings" charset="0"/>
              <a:buNone/>
              <a:defRPr/>
            </a:pPr>
            <a:r>
              <a:rPr lang="en-US" sz="2000">
                <a:latin typeface="Times New Roman" charset="0"/>
                <a:ea typeface="ＭＳ Ｐゴシック" charset="0"/>
                <a:cs typeface="ＭＳ Ｐゴシック" charset="0"/>
              </a:rPr>
              <a:t>Executive Director</a:t>
            </a:r>
          </a:p>
          <a:p>
            <a:pPr eaLnBrk="1" hangingPunct="1">
              <a:buFont typeface="Wingdings" charset="0"/>
              <a:buNone/>
              <a:defRPr/>
            </a:pPr>
            <a:r>
              <a:rPr lang="en-US" sz="2000">
                <a:latin typeface="Times New Roman" charset="0"/>
                <a:ea typeface="ＭＳ Ｐゴシック" charset="0"/>
                <a:cs typeface="ＭＳ Ｐゴシック" charset="0"/>
              </a:rPr>
              <a:t>ORUEF/ICAA</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5602"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C66641-349D-744C-BA21-EC6438362BD9}" type="slidenum">
              <a:rPr lang="en-US" sz="1400"/>
              <a:pPr eaLnBrk="1" hangingPunct="1"/>
              <a:t>10</a:t>
            </a:fld>
            <a:endParaRPr lang="en-US" sz="1400"/>
          </a:p>
        </p:txBody>
      </p:sp>
      <p:sp>
        <p:nvSpPr>
          <p:cNvPr id="32770" name="Rectangle 2"/>
          <p:cNvSpPr>
            <a:spLocks noGrp="1" noChangeArrowheads="1"/>
          </p:cNvSpPr>
          <p:nvPr>
            <p:ph type="title"/>
          </p:nvPr>
        </p:nvSpPr>
        <p:spPr>
          <a:xfrm>
            <a:off x="228600" y="228600"/>
            <a:ext cx="8610600" cy="1219200"/>
          </a:xfrm>
        </p:spPr>
        <p:txBody>
          <a:bodyPr/>
          <a:lstStyle/>
          <a:p>
            <a:pPr eaLnBrk="1" hangingPunct="1">
              <a:defRPr/>
            </a:pPr>
            <a:r>
              <a:rPr lang="en-US">
                <a:latin typeface="Times New Roman" charset="0"/>
                <a:ea typeface="ＭＳ Ｐゴシック" charset="0"/>
                <a:cs typeface="ＭＳ Ｐゴシック" charset="0"/>
              </a:rPr>
              <a:t>2 Major Causes of </a:t>
            </a:r>
            <a:br>
              <a:rPr lang="en-US">
                <a:latin typeface="Times New Roman" charset="0"/>
                <a:ea typeface="ＭＳ Ｐゴシック" charset="0"/>
                <a:cs typeface="ＭＳ Ｐゴシック" charset="0"/>
              </a:rPr>
            </a:br>
            <a:r>
              <a:rPr lang="en-US">
                <a:latin typeface="Times New Roman" charset="0"/>
                <a:ea typeface="ＭＳ Ｐゴシック" charset="0"/>
                <a:cs typeface="ＭＳ Ｐゴシック" charset="0"/>
              </a:rPr>
              <a:t>Discipline Problems</a:t>
            </a:r>
          </a:p>
        </p:txBody>
      </p:sp>
      <p:sp>
        <p:nvSpPr>
          <p:cNvPr id="32771" name="Rectangle 3"/>
          <p:cNvSpPr>
            <a:spLocks noGrp="1" noChangeArrowheads="1"/>
          </p:cNvSpPr>
          <p:nvPr>
            <p:ph type="body" idx="1"/>
          </p:nvPr>
        </p:nvSpPr>
        <p:spPr/>
        <p:txBody>
          <a:bodyPr/>
          <a:lstStyle/>
          <a:p>
            <a:pPr eaLnBrk="1" hangingPunct="1">
              <a:defRPr/>
            </a:pPr>
            <a:endParaRPr lang="en-US">
              <a:latin typeface="Times New Roman" charset="0"/>
              <a:ea typeface="ＭＳ Ｐゴシック" charset="0"/>
              <a:cs typeface="ＭＳ Ｐゴシック" charset="0"/>
            </a:endParaRPr>
          </a:p>
          <a:p>
            <a:pPr eaLnBrk="1" hangingPunct="1">
              <a:defRPr/>
            </a:pPr>
            <a:r>
              <a:rPr lang="en-US">
                <a:latin typeface="Times New Roman" charset="0"/>
                <a:ea typeface="ＭＳ Ｐゴシック" charset="0"/>
                <a:cs typeface="ＭＳ Ｐゴシック" charset="0"/>
              </a:rPr>
              <a:t>Lack of Understanding</a:t>
            </a:r>
          </a:p>
          <a:p>
            <a:pPr eaLnBrk="1" hangingPunct="1">
              <a:defRPr/>
            </a:pPr>
            <a:endParaRPr lang="en-US">
              <a:latin typeface="Times New Roman" charset="0"/>
              <a:ea typeface="ＭＳ Ｐゴシック" charset="0"/>
              <a:cs typeface="ＭＳ Ｐゴシック" charset="0"/>
            </a:endParaRPr>
          </a:p>
          <a:p>
            <a:pPr eaLnBrk="1" hangingPunct="1">
              <a:buFont typeface="Wingdings" charset="0"/>
              <a:buNone/>
              <a:defRPr/>
            </a:pPr>
            <a:r>
              <a:rPr lang="en-US" i="1">
                <a:latin typeface="Times New Roman" charset="0"/>
                <a:ea typeface="ＭＳ Ｐゴシック" charset="0"/>
                <a:cs typeface="ＭＳ Ｐゴシック" charset="0"/>
              </a:rPr>
              <a:t>Folly brings joy to one who has no sense, but whoever has understanding keeps a straight course.</a:t>
            </a:r>
          </a:p>
          <a:p>
            <a:pPr eaLnBrk="1" hangingPunct="1">
              <a:buFont typeface="Wingdings" charset="0"/>
              <a:buNone/>
              <a:defRPr/>
            </a:pPr>
            <a:r>
              <a:rPr lang="en-US" i="1">
                <a:latin typeface="Times New Roman" charset="0"/>
                <a:ea typeface="ＭＳ Ｐゴシック" charset="0"/>
                <a:cs typeface="ＭＳ Ｐゴシック" charset="0"/>
              </a:rPr>
              <a:t>						Proverbs 15:21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 calcmode="lin" valueType="num">
                                      <p:cBhvr additive="base">
                                        <p:cTn id="7"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 calcmode="lin" valueType="num">
                                      <p:cBhvr additive="base">
                                        <p:cTn id="13"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anim calcmode="lin" valueType="num">
                                      <p:cBhvr additive="base">
                                        <p:cTn id="17"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6626"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3860F25-ADE3-8247-8F75-7A44897F29FB}" type="slidenum">
              <a:rPr lang="en-US" sz="1400"/>
              <a:pPr eaLnBrk="1" hangingPunct="1"/>
              <a:t>11</a:t>
            </a:fld>
            <a:endParaRPr lang="en-US" sz="1400"/>
          </a:p>
        </p:txBody>
      </p:sp>
      <p:sp>
        <p:nvSpPr>
          <p:cNvPr id="32770" name="Rectangle 2"/>
          <p:cNvSpPr>
            <a:spLocks noGrp="1" noChangeArrowheads="1"/>
          </p:cNvSpPr>
          <p:nvPr>
            <p:ph type="title"/>
          </p:nvPr>
        </p:nvSpPr>
        <p:spPr>
          <a:xfrm>
            <a:off x="228600" y="228600"/>
            <a:ext cx="8610600" cy="1219200"/>
          </a:xfrm>
        </p:spPr>
        <p:txBody>
          <a:bodyPr/>
          <a:lstStyle/>
          <a:p>
            <a:pPr eaLnBrk="1" hangingPunct="1">
              <a:defRPr/>
            </a:pPr>
            <a:r>
              <a:rPr lang="en-US">
                <a:latin typeface="Times New Roman" charset="0"/>
                <a:ea typeface="ＭＳ Ｐゴシック" charset="0"/>
                <a:cs typeface="ＭＳ Ｐゴシック" charset="0"/>
              </a:rPr>
              <a:t>2 Major Causes of </a:t>
            </a:r>
            <a:br>
              <a:rPr lang="en-US">
                <a:latin typeface="Times New Roman" charset="0"/>
                <a:ea typeface="ＭＳ Ｐゴシック" charset="0"/>
                <a:cs typeface="ＭＳ Ｐゴシック" charset="0"/>
              </a:rPr>
            </a:br>
            <a:r>
              <a:rPr lang="en-US">
                <a:latin typeface="Times New Roman" charset="0"/>
                <a:ea typeface="ＭＳ Ｐゴシック" charset="0"/>
                <a:cs typeface="ＭＳ Ｐゴシック" charset="0"/>
              </a:rPr>
              <a:t>Discipline Problems</a:t>
            </a:r>
          </a:p>
        </p:txBody>
      </p:sp>
      <p:sp>
        <p:nvSpPr>
          <p:cNvPr id="32771" name="Rectangle 3"/>
          <p:cNvSpPr>
            <a:spLocks noGrp="1" noChangeArrowheads="1"/>
          </p:cNvSpPr>
          <p:nvPr>
            <p:ph type="body" idx="1"/>
          </p:nvPr>
        </p:nvSpPr>
        <p:spPr>
          <a:xfrm>
            <a:off x="685800" y="1905000"/>
            <a:ext cx="7772400" cy="4454525"/>
          </a:xfrm>
        </p:spPr>
        <p:txBody>
          <a:bodyPr/>
          <a:lstStyle/>
          <a:p>
            <a:pPr eaLnBrk="1" hangingPunct="1">
              <a:defRPr/>
            </a:pPr>
            <a:r>
              <a:rPr lang="en-US">
                <a:latin typeface="Times New Roman" charset="0"/>
                <a:ea typeface="ＭＳ Ｐゴシック" charset="0"/>
                <a:cs typeface="ＭＳ Ｐゴシック" charset="0"/>
              </a:rPr>
              <a:t>Lack of Understanding – Proverbs 15:21</a:t>
            </a:r>
          </a:p>
          <a:p>
            <a:pPr eaLnBrk="1" hangingPunct="1">
              <a:defRPr/>
            </a:pPr>
            <a:endParaRPr lang="en-US">
              <a:latin typeface="Times New Roman" charset="0"/>
              <a:ea typeface="ＭＳ Ｐゴシック" charset="0"/>
              <a:cs typeface="ＭＳ Ｐゴシック" charset="0"/>
            </a:endParaRPr>
          </a:p>
          <a:p>
            <a:pPr eaLnBrk="1" hangingPunct="1">
              <a:defRPr/>
            </a:pPr>
            <a:r>
              <a:rPr lang="en-US">
                <a:latin typeface="Times New Roman" charset="0"/>
                <a:ea typeface="ＭＳ Ｐゴシック" charset="0"/>
                <a:cs typeface="ＭＳ Ｐゴシック" charset="0"/>
              </a:rPr>
              <a:t>Lack of Supervision</a:t>
            </a:r>
          </a:p>
          <a:p>
            <a:pPr eaLnBrk="1" hangingPunct="1">
              <a:defRPr/>
            </a:pPr>
            <a:endParaRPr lang="en-US">
              <a:latin typeface="Times New Roman" charset="0"/>
              <a:ea typeface="ＭＳ Ｐゴシック" charset="0"/>
              <a:cs typeface="ＭＳ Ｐゴシック" charset="0"/>
            </a:endParaRPr>
          </a:p>
          <a:p>
            <a:pPr eaLnBrk="1" hangingPunct="1">
              <a:buFont typeface="Wingdings" charset="0"/>
              <a:buNone/>
              <a:defRPr/>
            </a:pPr>
            <a:r>
              <a:rPr lang="en-US" i="1">
                <a:latin typeface="Times New Roman" charset="0"/>
                <a:ea typeface="ＭＳ Ｐゴシック" charset="0"/>
                <a:cs typeface="ＭＳ Ｐゴシック" charset="0"/>
              </a:rPr>
              <a:t>…a child left to himself brings shame to his mother</a:t>
            </a:r>
          </a:p>
          <a:p>
            <a:pPr eaLnBrk="1" hangingPunct="1">
              <a:buFont typeface="Wingdings" charset="0"/>
              <a:buNone/>
              <a:defRPr/>
            </a:pPr>
            <a:r>
              <a:rPr lang="en-US" i="1">
                <a:latin typeface="Times New Roman" charset="0"/>
                <a:ea typeface="ＭＳ Ｐゴシック" charset="0"/>
                <a:cs typeface="ＭＳ Ｐゴシック" charset="0"/>
              </a:rPr>
              <a:t>						Proverbs 29:15</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 calcmode="lin" valueType="num">
                                      <p:cBhvr additive="base">
                                        <p:cTn id="19"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anim calcmode="lin" valueType="num">
                                      <p:cBhvr additive="base">
                                        <p:cTn id="23"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27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7650"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D24D443-8F62-8F4A-A6AC-F64CDC5B4488}" type="slidenum">
              <a:rPr lang="en-US" sz="1400"/>
              <a:pPr eaLnBrk="1" hangingPunct="1"/>
              <a:t>12</a:t>
            </a:fld>
            <a:endParaRPr lang="en-US" sz="1400"/>
          </a:p>
        </p:txBody>
      </p:sp>
      <p:sp>
        <p:nvSpPr>
          <p:cNvPr id="33794"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3 Types of Rule-Breakers</a:t>
            </a:r>
          </a:p>
        </p:txBody>
      </p:sp>
      <p:sp>
        <p:nvSpPr>
          <p:cNvPr id="33795" name="Rectangle 3"/>
          <p:cNvSpPr>
            <a:spLocks noGrp="1" noChangeArrowheads="1"/>
          </p:cNvSpPr>
          <p:nvPr>
            <p:ph type="body" idx="1"/>
          </p:nvPr>
        </p:nvSpPr>
        <p:spPr>
          <a:xfrm>
            <a:off x="685800" y="1447800"/>
            <a:ext cx="7772400" cy="4454525"/>
          </a:xfrm>
        </p:spPr>
        <p:txBody>
          <a:bodyPr/>
          <a:lstStyle/>
          <a:p>
            <a:pPr eaLnBrk="1" hangingPunct="1">
              <a:defRPr/>
            </a:pPr>
            <a:r>
              <a:rPr lang="en-US">
                <a:latin typeface="Times New Roman" charset="0"/>
                <a:ea typeface="ＭＳ Ｐゴシック" charset="0"/>
                <a:cs typeface="ＭＳ Ｐゴシック" charset="0"/>
              </a:rPr>
              <a:t>The Simple – Proverbs 7:7</a:t>
            </a:r>
          </a:p>
          <a:p>
            <a:pPr lvl="1" eaLnBrk="1" hangingPunct="1">
              <a:buFontTx/>
              <a:buNone/>
              <a:defRPr/>
            </a:pPr>
            <a:r>
              <a:rPr lang="en-US" sz="2400" i="1">
                <a:solidFill>
                  <a:srgbClr val="FFFF99"/>
                </a:solidFill>
                <a:latin typeface="Times New Roman" charset="0"/>
                <a:ea typeface="ＭＳ Ｐゴシック" charset="0"/>
              </a:rPr>
              <a:t>I saw among the simple, I perceived among the youths, a young man devoid of understanding</a:t>
            </a:r>
            <a:r>
              <a:rPr lang="en-US" sz="2400" i="1">
                <a:solidFill>
                  <a:srgbClr val="FFFF66"/>
                </a:solidFill>
                <a:latin typeface="Times New Roman" charset="0"/>
                <a:ea typeface="ＭＳ Ｐゴシック" charset="0"/>
              </a:rPr>
              <a:t>.</a:t>
            </a:r>
          </a:p>
          <a:p>
            <a:pPr eaLnBrk="1" hangingPunct="1">
              <a:defRPr/>
            </a:pPr>
            <a:r>
              <a:rPr lang="en-US">
                <a:latin typeface="Times New Roman" charset="0"/>
                <a:ea typeface="ＭＳ Ｐゴシック" charset="0"/>
                <a:cs typeface="ＭＳ Ｐゴシック" charset="0"/>
              </a:rPr>
              <a:t>The Foolish – Proverbs 2:15</a:t>
            </a:r>
          </a:p>
          <a:p>
            <a:pPr lvl="1" eaLnBrk="1" hangingPunct="1">
              <a:buFontTx/>
              <a:buNone/>
              <a:defRPr/>
            </a:pPr>
            <a:r>
              <a:rPr lang="en-US" sz="2400" i="1">
                <a:solidFill>
                  <a:srgbClr val="FFFF99"/>
                </a:solidFill>
                <a:latin typeface="Times New Roman" charset="0"/>
                <a:ea typeface="ＭＳ Ｐゴシック" charset="0"/>
              </a:rPr>
              <a:t>Foolishness is bound up in the heart of a child; the rod of correction will drive it far from him</a:t>
            </a:r>
            <a:r>
              <a:rPr lang="en-US" sz="2400" i="1">
                <a:solidFill>
                  <a:srgbClr val="BA1591"/>
                </a:solidFill>
                <a:latin typeface="Times New Roman" charset="0"/>
                <a:ea typeface="ＭＳ Ｐゴシック" charset="0"/>
              </a:rPr>
              <a:t>.</a:t>
            </a:r>
          </a:p>
          <a:p>
            <a:pPr eaLnBrk="1" hangingPunct="1">
              <a:defRPr/>
            </a:pPr>
            <a:r>
              <a:rPr lang="en-US">
                <a:latin typeface="Times New Roman" charset="0"/>
                <a:ea typeface="ＭＳ Ｐゴシック" charset="0"/>
                <a:cs typeface="ＭＳ Ｐゴシック" charset="0"/>
              </a:rPr>
              <a:t>The Scorner – Proverbs 22:10</a:t>
            </a:r>
          </a:p>
          <a:p>
            <a:pPr lvl="1" eaLnBrk="1" hangingPunct="1">
              <a:buFontTx/>
              <a:buNone/>
              <a:defRPr/>
            </a:pPr>
            <a:r>
              <a:rPr lang="en-US" sz="2400" i="1">
                <a:solidFill>
                  <a:srgbClr val="FFFF99"/>
                </a:solidFill>
                <a:latin typeface="Times New Roman" charset="0"/>
                <a:ea typeface="ＭＳ Ｐゴシック" charset="0"/>
              </a:rPr>
              <a:t>Cast out the scorner, and contention will leave; yes, strife and reproach will cease.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additive="base">
                                        <p:cTn id="11"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additive="base">
                                        <p:cTn id="21"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 calcmode="lin" valueType="num">
                                      <p:cBhvr additive="base">
                                        <p:cTn id="27"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379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anim calcmode="lin" valueType="num">
                                      <p:cBhvr additive="base">
                                        <p:cTn id="31"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8674"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E3070B-CEF8-9A46-A140-DBC01AD976F6}" type="slidenum">
              <a:rPr lang="en-US" sz="1400"/>
              <a:pPr eaLnBrk="1" hangingPunct="1"/>
              <a:t>13</a:t>
            </a:fld>
            <a:endParaRPr lang="en-US" sz="1400"/>
          </a:p>
        </p:txBody>
      </p:sp>
      <p:sp>
        <p:nvSpPr>
          <p:cNvPr id="35842" name="Rectangle 2"/>
          <p:cNvSpPr>
            <a:spLocks noGrp="1" noChangeArrowheads="1"/>
          </p:cNvSpPr>
          <p:nvPr>
            <p:ph type="title"/>
          </p:nvPr>
        </p:nvSpPr>
        <p:spPr/>
        <p:txBody>
          <a:bodyPr/>
          <a:lstStyle/>
          <a:p>
            <a:pPr eaLnBrk="1" hangingPunct="1">
              <a:defRPr/>
            </a:pPr>
            <a:r>
              <a:rPr lang="en-US" dirty="0">
                <a:latin typeface="Times New Roman" charset="0"/>
                <a:ea typeface="ＭＳ Ｐゴシック" charset="0"/>
                <a:cs typeface="ＭＳ Ｐゴシック" charset="0"/>
              </a:rPr>
              <a:t>Principles of Biblical Discipline</a:t>
            </a:r>
          </a:p>
        </p:txBody>
      </p:sp>
      <p:sp>
        <p:nvSpPr>
          <p:cNvPr id="35843" name="Rectangle 3"/>
          <p:cNvSpPr>
            <a:spLocks noGrp="1" noChangeArrowheads="1"/>
          </p:cNvSpPr>
          <p:nvPr>
            <p:ph type="body" idx="1"/>
          </p:nvPr>
        </p:nvSpPr>
        <p:spPr/>
        <p:txBody>
          <a:bodyPr/>
          <a:lstStyle/>
          <a:p>
            <a:pPr eaLnBrk="1" hangingPunct="1">
              <a:defRPr/>
            </a:pPr>
            <a:r>
              <a:rPr lang="en-US" dirty="0" smtClean="0">
                <a:latin typeface="Times New Roman" charset="0"/>
                <a:ea typeface="ＭＳ Ｐゴシック" charset="0"/>
                <a:cs typeface="ＭＳ Ｐゴシック" charset="0"/>
              </a:rPr>
              <a:t>Correction</a:t>
            </a:r>
          </a:p>
          <a:p>
            <a:pPr eaLnBrk="1" hangingPunct="1">
              <a:defRPr/>
            </a:pPr>
            <a:r>
              <a:rPr lang="en-US" dirty="0" smtClean="0">
                <a:latin typeface="Times New Roman" charset="0"/>
                <a:ea typeface="ＭＳ Ｐゴシック" charset="0"/>
                <a:cs typeface="ＭＳ Ｐゴシック" charset="0"/>
              </a:rPr>
              <a:t>Provide </a:t>
            </a:r>
            <a:r>
              <a:rPr lang="en-US" dirty="0">
                <a:latin typeface="Times New Roman" charset="0"/>
                <a:ea typeface="ＭＳ Ｐゴシック" charset="0"/>
                <a:cs typeface="ＭＳ Ｐゴシック" charset="0"/>
              </a:rPr>
              <a:t>Understanding</a:t>
            </a:r>
          </a:p>
          <a:p>
            <a:pPr eaLnBrk="1" hangingPunct="1">
              <a:defRPr/>
            </a:pPr>
            <a:r>
              <a:rPr lang="en-US" dirty="0">
                <a:latin typeface="Times New Roman" charset="0"/>
                <a:ea typeface="ＭＳ Ｐゴシック" charset="0"/>
                <a:cs typeface="ＭＳ Ｐゴシック" charset="0"/>
              </a:rPr>
              <a:t>Supervise, Supervise, Supervise</a:t>
            </a:r>
          </a:p>
          <a:p>
            <a:pPr eaLnBrk="1" hangingPunct="1">
              <a:defRPr/>
            </a:pPr>
            <a:r>
              <a:rPr lang="en-US" dirty="0">
                <a:latin typeface="Times New Roman" charset="0"/>
                <a:ea typeface="ＭＳ Ｐゴシック" charset="0"/>
                <a:cs typeface="ＭＳ Ｐゴシック" charset="0"/>
              </a:rPr>
              <a:t>Enforce the Rule or Don</a:t>
            </a:r>
            <a:r>
              <a:rPr lang="ja-JP" altLang="en-US" dirty="0">
                <a:latin typeface="Times New Roman" charset="0"/>
                <a:ea typeface="ＭＳ Ｐゴシック" charset="0"/>
                <a:cs typeface="ＭＳ Ｐゴシック" charset="0"/>
              </a:rPr>
              <a:t>’</a:t>
            </a:r>
            <a:r>
              <a:rPr lang="en-US" dirty="0">
                <a:latin typeface="Times New Roman" charset="0"/>
                <a:ea typeface="ＭＳ Ｐゴシック" charset="0"/>
                <a:cs typeface="ＭＳ Ｐゴシック" charset="0"/>
              </a:rPr>
              <a:t>t Have the Rule – Proverbs 23:</a:t>
            </a:r>
            <a:r>
              <a:rPr lang="en-US" dirty="0" smtClean="0">
                <a:latin typeface="Times New Roman" charset="0"/>
                <a:ea typeface="ＭＳ Ｐゴシック" charset="0"/>
                <a:cs typeface="ＭＳ Ｐゴシック" charset="0"/>
              </a:rPr>
              <a:t>13</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 calcmode="lin" valueType="num">
                                      <p:cBhvr additive="base">
                                        <p:cTn id="17"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anim calcmode="lin" valueType="num">
                                      <p:cBhvr additive="base">
                                        <p:cTn id="23"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6D0FAFE-84CC-C74C-92F6-72C17E0757FF}" type="slidenum">
              <a:rPr lang="en-US" sz="1400"/>
              <a:pPr eaLnBrk="1" hangingPunct="1"/>
              <a:t>14</a:t>
            </a:fld>
            <a:endParaRPr lang="en-US" sz="1400"/>
          </a:p>
        </p:txBody>
      </p:sp>
      <p:sp>
        <p:nvSpPr>
          <p:cNvPr id="1026" name="Rectangle 2"/>
          <p:cNvSpPr>
            <a:spLocks noGrp="1" noChangeArrowheads="1"/>
          </p:cNvSpPr>
          <p:nvPr>
            <p:ph type="ctrTitle" idx="4294967295"/>
          </p:nvPr>
        </p:nvSpPr>
        <p:spPr>
          <a:xfrm>
            <a:off x="685800" y="1524000"/>
            <a:ext cx="7905750" cy="4318000"/>
          </a:xfrm>
        </p:spPr>
        <p:txBody>
          <a:bodyPr anchor="t">
            <a:normAutofit/>
          </a:bodyPr>
          <a:lstStyle/>
          <a:p>
            <a:pPr algn="l" eaLnBrk="1" hangingPunct="1">
              <a:defRPr/>
            </a:pPr>
            <a:r>
              <a:rPr lang="en-US" sz="3600" dirty="0" smtClean="0">
                <a:latin typeface="Times New Roman" charset="0"/>
                <a:ea typeface="ＭＳ Ｐゴシック" charset="0"/>
                <a:cs typeface="ＭＳ Ｐゴシック" charset="0"/>
              </a:rPr>
              <a:t>Do not withhold correction from a child..     </a:t>
            </a: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23:13a</a:t>
            </a:r>
            <a:br>
              <a:rPr lang="en-US" sz="3300" i="1"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The spirit of man is the lamp of the Lord, searching all the inner depths of his heart.</a:t>
            </a:r>
            <a:br>
              <a:rPr lang="en-US" sz="3600" dirty="0" smtClean="0">
                <a:latin typeface="Times New Roman" charset="0"/>
                <a:ea typeface="ＭＳ Ｐゴシック" charset="0"/>
                <a:cs typeface="ＭＳ Ｐゴシック" charset="0"/>
              </a:rPr>
            </a:br>
            <a:r>
              <a:rPr lang="en-US" sz="33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20:27</a:t>
            </a: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30722"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D598294-C6AC-3B4B-8F4F-34C9EF1A8F71}" type="slidenum">
              <a:rPr lang="en-US" sz="1400"/>
              <a:pPr eaLnBrk="1" hangingPunct="1"/>
              <a:t>15</a:t>
            </a:fld>
            <a:endParaRPr lang="en-US" sz="1400"/>
          </a:p>
        </p:txBody>
      </p:sp>
      <p:sp>
        <p:nvSpPr>
          <p:cNvPr id="35842"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5843" name="Rectangle 3"/>
          <p:cNvSpPr>
            <a:spLocks noGrp="1" noChangeArrowheads="1"/>
          </p:cNvSpPr>
          <p:nvPr>
            <p:ph type="body" idx="1"/>
          </p:nvPr>
        </p:nvSpPr>
        <p:spPr/>
        <p:txBody>
          <a:bodyPr/>
          <a:lstStyle/>
          <a:p>
            <a:pPr eaLnBrk="1" hangingPunct="1">
              <a:defRPr/>
            </a:pPr>
            <a:r>
              <a:rPr lang="en-US" dirty="0" smtClean="0">
                <a:latin typeface="Times New Roman" charset="0"/>
                <a:ea typeface="ＭＳ Ｐゴシック" charset="0"/>
                <a:cs typeface="ＭＳ Ｐゴシック" charset="0"/>
              </a:rPr>
              <a:t>Correction</a:t>
            </a:r>
          </a:p>
          <a:p>
            <a:pPr eaLnBrk="1" hangingPunct="1">
              <a:defRPr/>
            </a:pPr>
            <a:r>
              <a:rPr lang="en-US" dirty="0" smtClean="0">
                <a:latin typeface="Times New Roman" charset="0"/>
                <a:ea typeface="ＭＳ Ｐゴシック" charset="0"/>
                <a:cs typeface="ＭＳ Ｐゴシック" charset="0"/>
              </a:rPr>
              <a:t>Provide </a:t>
            </a:r>
            <a:r>
              <a:rPr lang="en-US" dirty="0">
                <a:latin typeface="Times New Roman" charset="0"/>
                <a:ea typeface="ＭＳ Ｐゴシック" charset="0"/>
                <a:cs typeface="ＭＳ Ｐゴシック" charset="0"/>
              </a:rPr>
              <a:t>Understanding</a:t>
            </a:r>
          </a:p>
          <a:p>
            <a:pPr eaLnBrk="1" hangingPunct="1">
              <a:defRPr/>
            </a:pPr>
            <a:r>
              <a:rPr lang="en-US" dirty="0">
                <a:latin typeface="Times New Roman" charset="0"/>
                <a:ea typeface="ＭＳ Ｐゴシック" charset="0"/>
                <a:cs typeface="ＭＳ Ｐゴシック" charset="0"/>
              </a:rPr>
              <a:t>Supervise, Supervise, Supervise</a:t>
            </a:r>
          </a:p>
          <a:p>
            <a:pPr eaLnBrk="1" hangingPunct="1">
              <a:defRPr/>
            </a:pPr>
            <a:r>
              <a:rPr lang="en-US" dirty="0">
                <a:latin typeface="Times New Roman" charset="0"/>
                <a:ea typeface="ＭＳ Ｐゴシック" charset="0"/>
                <a:cs typeface="ＭＳ Ｐゴシック" charset="0"/>
              </a:rPr>
              <a:t>Enforce the Rule or Don</a:t>
            </a:r>
            <a:r>
              <a:rPr lang="ja-JP" altLang="en-US" dirty="0">
                <a:latin typeface="Times New Roman" charset="0"/>
                <a:ea typeface="ＭＳ Ｐゴシック" charset="0"/>
                <a:cs typeface="ＭＳ Ｐゴシック" charset="0"/>
              </a:rPr>
              <a:t>’</a:t>
            </a:r>
            <a:r>
              <a:rPr lang="en-US" dirty="0">
                <a:latin typeface="Times New Roman" charset="0"/>
                <a:ea typeface="ＭＳ Ｐゴシック" charset="0"/>
                <a:cs typeface="ＭＳ Ｐゴシック" charset="0"/>
              </a:rPr>
              <a:t>t Have the Rule – Proverbs 23:</a:t>
            </a:r>
            <a:r>
              <a:rPr lang="en-US" dirty="0" smtClean="0">
                <a:latin typeface="Times New Roman" charset="0"/>
                <a:ea typeface="ＭＳ Ｐゴシック" charset="0"/>
                <a:cs typeface="ＭＳ Ｐゴシック" charset="0"/>
              </a:rPr>
              <a:t>13</a:t>
            </a:r>
            <a:endParaRPr lang="en-US" dirty="0">
              <a:latin typeface="Times New Roman" charset="0"/>
              <a:ea typeface="ＭＳ Ｐゴシック" charset="0"/>
              <a:cs typeface="ＭＳ Ｐゴシック" charset="0"/>
            </a:endParaRPr>
          </a:p>
          <a:p>
            <a:pPr eaLnBrk="1" hangingPunct="1">
              <a:defRPr/>
            </a:pPr>
            <a:r>
              <a:rPr lang="en-US" dirty="0">
                <a:latin typeface="Times New Roman" charset="0"/>
                <a:ea typeface="ＭＳ Ｐゴシック" charset="0"/>
                <a:cs typeface="ＭＳ Ｐゴシック" charset="0"/>
              </a:rPr>
              <a:t>Require First-Time Obedience –      Proverbs 13:24</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4" end="4"/>
                                            </p:txEl>
                                          </p:spTgt>
                                        </p:tgtEl>
                                        <p:attrNameLst>
                                          <p:attrName>style.visibility</p:attrName>
                                        </p:attrNameLst>
                                      </p:cBhvr>
                                      <p:to>
                                        <p:strVal val="visible"/>
                                      </p:to>
                                    </p:set>
                                    <p:anim calcmode="lin" valueType="num">
                                      <p:cBhvr additive="base">
                                        <p:cTn id="7"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F32E770-7981-EC41-842D-E91687D47262}" type="slidenum">
              <a:rPr lang="en-US" sz="1400"/>
              <a:pPr eaLnBrk="1" hangingPunct="1"/>
              <a:t>16</a:t>
            </a:fld>
            <a:endParaRPr lang="en-US" sz="1400"/>
          </a:p>
        </p:txBody>
      </p:sp>
      <p:sp>
        <p:nvSpPr>
          <p:cNvPr id="1026" name="Rectangle 2"/>
          <p:cNvSpPr>
            <a:spLocks noGrp="1" noChangeArrowheads="1"/>
          </p:cNvSpPr>
          <p:nvPr>
            <p:ph type="ctrTitle" idx="4294967295"/>
          </p:nvPr>
        </p:nvSpPr>
        <p:spPr>
          <a:xfrm>
            <a:off x="685800" y="1524000"/>
            <a:ext cx="7905750" cy="4318000"/>
          </a:xfrm>
        </p:spPr>
        <p:txBody>
          <a:bodyPr anchor="t">
            <a:normAutofit/>
          </a:bodyPr>
          <a:lstStyle/>
          <a:p>
            <a:pPr algn="l" eaLnBrk="1" hangingPunct="1">
              <a:defRPr/>
            </a:pPr>
            <a:r>
              <a:rPr lang="en-US" sz="3600" dirty="0" smtClean="0">
                <a:latin typeface="Times New Roman" charset="0"/>
                <a:ea typeface="ＭＳ Ｐゴシック" charset="0"/>
                <a:cs typeface="ＭＳ Ｐゴシック" charset="0"/>
              </a:rPr>
              <a:t>He who spares the his rod hates his son, but he who loves him disciplines him promptly.</a:t>
            </a: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br>
              <a:rPr lang="en-US" sz="3600" dirty="0" smtClean="0">
                <a:latin typeface="Times New Roman" charset="0"/>
                <a:ea typeface="ＭＳ Ｐゴシック" charset="0"/>
                <a:cs typeface="ＭＳ Ｐゴシック" charset="0"/>
              </a:rPr>
            </a:b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13:24</a:t>
            </a:r>
            <a:br>
              <a:rPr lang="en-US" sz="3300" i="1"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fld id="{B9FDB02F-5B8C-0246-9104-F54D53E298E0}" type="slidenum">
              <a:rPr lang="en-US" sz="1000" smtClean="0">
                <a:effectLst>
                  <a:outerShdw blurRad="38100" dist="38100" dir="2700000" algn="tl">
                    <a:srgbClr val="000000"/>
                  </a:outerShdw>
                </a:effectLst>
                <a:latin typeface="Calibri" charset="0"/>
              </a:rPr>
              <a:pPr algn="r" eaLnBrk="1" hangingPunct="1">
                <a:defRPr/>
              </a:pPr>
              <a:t>16</a:t>
            </a:fld>
            <a:endParaRPr lang="en-US" sz="100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32770"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EA408107-B036-BF4F-84A1-72EF4B25BF73}" type="slidenum">
              <a:rPr lang="en-US" sz="1400"/>
              <a:pPr eaLnBrk="1" hangingPunct="1"/>
              <a:t>17</a:t>
            </a:fld>
            <a:endParaRPr lang="en-US" sz="1400"/>
          </a:p>
        </p:txBody>
      </p:sp>
      <p:sp>
        <p:nvSpPr>
          <p:cNvPr id="35842"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5843" name="Rectangle 3"/>
          <p:cNvSpPr>
            <a:spLocks noGrp="1" noChangeArrowheads="1"/>
          </p:cNvSpPr>
          <p:nvPr>
            <p:ph type="body" idx="1"/>
          </p:nvPr>
        </p:nvSpPr>
        <p:spPr>
          <a:xfrm>
            <a:off x="685800" y="1295400"/>
            <a:ext cx="7772400" cy="4454525"/>
          </a:xfrm>
        </p:spPr>
        <p:txBody>
          <a:bodyPr/>
          <a:lstStyle/>
          <a:p>
            <a:pPr eaLnBrk="1" hangingPunct="1">
              <a:defRPr/>
            </a:pPr>
            <a:r>
              <a:rPr lang="en-US" dirty="0" smtClean="0">
                <a:latin typeface="Times New Roman" charset="0"/>
                <a:ea typeface="ＭＳ Ｐゴシック" charset="0"/>
                <a:cs typeface="ＭＳ Ｐゴシック" charset="0"/>
              </a:rPr>
              <a:t>Correction</a:t>
            </a:r>
          </a:p>
          <a:p>
            <a:pPr eaLnBrk="1" hangingPunct="1">
              <a:defRPr/>
            </a:pPr>
            <a:r>
              <a:rPr lang="en-US" dirty="0" smtClean="0">
                <a:latin typeface="Times New Roman" charset="0"/>
                <a:ea typeface="ＭＳ Ｐゴシック" charset="0"/>
                <a:cs typeface="ＭＳ Ｐゴシック" charset="0"/>
              </a:rPr>
              <a:t>Provide Understanding</a:t>
            </a:r>
            <a:endParaRPr lang="en-US" dirty="0">
              <a:latin typeface="Times New Roman" charset="0"/>
              <a:ea typeface="ＭＳ Ｐゴシック" charset="0"/>
              <a:cs typeface="ＭＳ Ｐゴシック" charset="0"/>
            </a:endParaRPr>
          </a:p>
          <a:p>
            <a:pPr eaLnBrk="1" hangingPunct="1">
              <a:defRPr/>
            </a:pPr>
            <a:r>
              <a:rPr lang="en-US" dirty="0">
                <a:latin typeface="Times New Roman" charset="0"/>
                <a:ea typeface="ＭＳ Ｐゴシック" charset="0"/>
                <a:cs typeface="ＭＳ Ｐゴシック" charset="0"/>
              </a:rPr>
              <a:t>Supervise, Supervise, Supervise</a:t>
            </a:r>
          </a:p>
          <a:p>
            <a:pPr eaLnBrk="1" hangingPunct="1">
              <a:defRPr/>
            </a:pPr>
            <a:r>
              <a:rPr lang="en-US" dirty="0">
                <a:latin typeface="Times New Roman" charset="0"/>
                <a:ea typeface="ＭＳ Ｐゴシック" charset="0"/>
                <a:cs typeface="ＭＳ Ｐゴシック" charset="0"/>
              </a:rPr>
              <a:t>Enforce the Rule or Don</a:t>
            </a:r>
            <a:r>
              <a:rPr lang="ja-JP" altLang="en-US" dirty="0">
                <a:latin typeface="Times New Roman" charset="0"/>
                <a:ea typeface="ＭＳ Ｐゴシック" charset="0"/>
                <a:cs typeface="ＭＳ Ｐゴシック" charset="0"/>
              </a:rPr>
              <a:t>’</a:t>
            </a:r>
            <a:r>
              <a:rPr lang="en-US" dirty="0">
                <a:latin typeface="Times New Roman" charset="0"/>
                <a:ea typeface="ＭＳ Ｐゴシック" charset="0"/>
                <a:cs typeface="ＭＳ Ｐゴシック" charset="0"/>
              </a:rPr>
              <a:t>t Have the Rule – Proverbs 23:</a:t>
            </a:r>
            <a:r>
              <a:rPr lang="en-US" dirty="0" smtClean="0">
                <a:latin typeface="Times New Roman" charset="0"/>
                <a:ea typeface="ＭＳ Ｐゴシック" charset="0"/>
                <a:cs typeface="ＭＳ Ｐゴシック" charset="0"/>
              </a:rPr>
              <a:t>13</a:t>
            </a:r>
            <a:endParaRPr lang="en-US" dirty="0">
              <a:latin typeface="Times New Roman" charset="0"/>
              <a:ea typeface="ＭＳ Ｐゴシック" charset="0"/>
              <a:cs typeface="ＭＳ Ｐゴシック" charset="0"/>
            </a:endParaRPr>
          </a:p>
          <a:p>
            <a:pPr eaLnBrk="1" hangingPunct="1">
              <a:defRPr/>
            </a:pPr>
            <a:r>
              <a:rPr lang="en-US" dirty="0">
                <a:latin typeface="Times New Roman" charset="0"/>
                <a:ea typeface="ＭＳ Ｐゴシック" charset="0"/>
                <a:cs typeface="ＭＳ Ｐゴシック" charset="0"/>
              </a:rPr>
              <a:t>Require First-Time Obedience –      Proverbs 13:24</a:t>
            </a:r>
          </a:p>
          <a:p>
            <a:pPr eaLnBrk="1" hangingPunct="1">
              <a:defRPr/>
            </a:pPr>
            <a:r>
              <a:rPr lang="en-US" dirty="0">
                <a:latin typeface="Times New Roman" charset="0"/>
                <a:ea typeface="ＭＳ Ｐゴシック" charset="0"/>
                <a:cs typeface="ＭＳ Ｐゴシック" charset="0"/>
              </a:rPr>
              <a:t>Be Consistent – Proverbs 24:23b;    Proverbs 24:6</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5" end="5"/>
                                            </p:txEl>
                                          </p:spTgt>
                                        </p:tgtEl>
                                        <p:attrNameLst>
                                          <p:attrName>style.visibility</p:attrName>
                                        </p:attrNameLst>
                                      </p:cBhvr>
                                      <p:to>
                                        <p:strVal val="visible"/>
                                      </p:to>
                                    </p:set>
                                    <p:anim calcmode="lin" valueType="num">
                                      <p:cBhvr additive="base">
                                        <p:cTn id="7"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220B828-BC23-8646-80BF-40673D79E331}" type="slidenum">
              <a:rPr lang="en-US" sz="1400"/>
              <a:pPr eaLnBrk="1" hangingPunct="1"/>
              <a:t>18</a:t>
            </a:fld>
            <a:endParaRPr lang="en-US" sz="1400"/>
          </a:p>
        </p:txBody>
      </p:sp>
      <p:sp>
        <p:nvSpPr>
          <p:cNvPr id="1026" name="Rectangle 2"/>
          <p:cNvSpPr>
            <a:spLocks noGrp="1" noChangeArrowheads="1"/>
          </p:cNvSpPr>
          <p:nvPr>
            <p:ph type="ctrTitle" idx="4294967295"/>
          </p:nvPr>
        </p:nvSpPr>
        <p:spPr>
          <a:xfrm>
            <a:off x="381000" y="457200"/>
            <a:ext cx="8458200" cy="5867400"/>
          </a:xfrm>
        </p:spPr>
        <p:txBody>
          <a:bodyPr anchor="t">
            <a:normAutofit/>
          </a:bodyPr>
          <a:lstStyle/>
          <a:p>
            <a:pPr algn="l" eaLnBrk="1" hangingPunct="1">
              <a:spcBef>
                <a:spcPts val="600"/>
              </a:spcBef>
              <a:spcAft>
                <a:spcPts val="1000"/>
              </a:spcAft>
              <a:defRPr/>
            </a:pPr>
            <a:r>
              <a:rPr lang="en-US" sz="3300" u="sng" dirty="0" smtClean="0">
                <a:solidFill>
                  <a:schemeClr val="tx1"/>
                </a:solidFill>
                <a:latin typeface="Times New Roman" charset="0"/>
                <a:ea typeface="ＭＳ Ｐゴシック" charset="0"/>
                <a:cs typeface="ＭＳ Ｐゴシック" charset="0"/>
              </a:rPr>
              <a:t>Consistency in your own classroom</a:t>
            </a:r>
            <a:br>
              <a:rPr lang="en-US" sz="3300" u="sng" dirty="0" smtClean="0">
                <a:solidFill>
                  <a:schemeClr val="tx1"/>
                </a:solidFill>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…it is not good to show partiality in judgment.					</a:t>
            </a:r>
            <a:br>
              <a:rPr lang="en-US" sz="3600" dirty="0" smtClean="0">
                <a:latin typeface="Times New Roman" charset="0"/>
                <a:ea typeface="ＭＳ Ｐゴシック" charset="0"/>
                <a:cs typeface="ＭＳ Ｐゴシック" charset="0"/>
              </a:rPr>
            </a:b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24:23b</a:t>
            </a:r>
            <a:br>
              <a:rPr lang="en-US" sz="3300" i="1"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r>
              <a:rPr lang="en-US" sz="3300" u="sng" dirty="0" smtClean="0">
                <a:solidFill>
                  <a:srgbClr val="FFFFFF"/>
                </a:solidFill>
                <a:latin typeface="Times New Roman" charset="0"/>
                <a:ea typeface="ＭＳ Ｐゴシック" charset="0"/>
                <a:cs typeface="ＭＳ Ｐゴシック" charset="0"/>
              </a:rPr>
              <a:t>Consistency throughout the school</a:t>
            </a:r>
            <a:r>
              <a:rPr lang="en-US" sz="3300" i="1" dirty="0" smtClean="0">
                <a:latin typeface="Times New Roman" charset="0"/>
                <a:ea typeface="ＭＳ Ｐゴシック" charset="0"/>
                <a:cs typeface="ＭＳ Ｐゴシック" charset="0"/>
              </a:rPr>
              <a:t/>
            </a:r>
            <a:br>
              <a:rPr lang="en-US" sz="3300" i="1" dirty="0" smtClean="0">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For by wise counsel you will wage your own war and in the multitude of counselors there is safety.</a:t>
            </a:r>
            <a:br>
              <a:rPr lang="en-US" sz="3600" dirty="0" smtClean="0">
                <a:latin typeface="Times New Roman" charset="0"/>
                <a:ea typeface="ＭＳ Ｐゴシック" charset="0"/>
                <a:cs typeface="ＭＳ Ｐゴシック" charset="0"/>
              </a:rPr>
            </a:br>
            <a:r>
              <a:rPr lang="en-US" sz="3300" i="1" dirty="0" smtClean="0">
                <a:latin typeface="Times New Roman" charset="0"/>
                <a:ea typeface="ＭＳ Ｐゴシック" charset="0"/>
                <a:cs typeface="ＭＳ Ｐゴシック" charset="0"/>
              </a:rPr>
              <a:t>					Proverbs 24:6</a:t>
            </a: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Bottom)">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34818"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5BDCA31-5826-DC4C-993C-2228E7A71F53}" type="slidenum">
              <a:rPr lang="en-US" sz="1400"/>
              <a:pPr eaLnBrk="1" hangingPunct="1"/>
              <a:t>19</a:t>
            </a:fld>
            <a:endParaRPr lang="en-US" sz="1400"/>
          </a:p>
        </p:txBody>
      </p:sp>
      <p:sp>
        <p:nvSpPr>
          <p:cNvPr id="36866"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6867" name="Rectangle 3"/>
          <p:cNvSpPr>
            <a:spLocks noGrp="1" noChangeArrowheads="1"/>
          </p:cNvSpPr>
          <p:nvPr>
            <p:ph type="body" idx="1"/>
          </p:nvPr>
        </p:nvSpPr>
        <p:spPr/>
        <p:txBody>
          <a:bodyPr/>
          <a:lstStyle/>
          <a:p>
            <a:pPr eaLnBrk="1" hangingPunct="1">
              <a:defRPr/>
            </a:pPr>
            <a:r>
              <a:rPr lang="en-US" dirty="0">
                <a:latin typeface="Times New Roman" charset="0"/>
                <a:ea typeface="ＭＳ Ｐゴシック" charset="0"/>
                <a:cs typeface="ＭＳ Ｐゴシック" charset="0"/>
              </a:rPr>
              <a:t>Make the Consequences Suitable to the Offense – Proverbs 25:11-12</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3E4AA97-10D9-1049-8AE6-4D9A4A2F3152}" type="slidenum">
              <a:rPr lang="en-US" sz="1400"/>
              <a:pPr eaLnBrk="1" hangingPunct="1"/>
              <a:t>2</a:t>
            </a:fld>
            <a:endParaRPr lang="en-US" sz="1400"/>
          </a:p>
        </p:txBody>
      </p:sp>
      <p:pic>
        <p:nvPicPr>
          <p:cNvPr id="16386" name="Content Placeholder 4" descr="Under Achiever.gif"/>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179513" y="457200"/>
            <a:ext cx="6869112" cy="6100763"/>
          </a:xfrm>
        </p:spPr>
      </p:pic>
      <p:sp>
        <p:nvSpPr>
          <p:cNvPr id="3" name="Slide Number Placeholder 2"/>
          <p:cNvSpPr txBox="1">
            <a:spLocks noGrp="1"/>
          </p:cNvSpPr>
          <p:nvPr/>
        </p:nvSpPr>
        <p:spPr bwMode="auto">
          <a:xfrm>
            <a:off x="6705600" y="6248400"/>
            <a:ext cx="1905000" cy="457200"/>
          </a:xfrm>
          <a:prstGeom prst="rect">
            <a:avLst/>
          </a:prstGeom>
          <a:noFill/>
          <a:ln>
            <a:miter lim="800000"/>
            <a:headEnd/>
            <a:tailEnd/>
          </a:ln>
        </p:spPr>
        <p:txBody>
          <a:bodyPr/>
          <a:lstStyle/>
          <a:p>
            <a:pPr algn="r">
              <a:defRPr/>
            </a:pPr>
            <a:fld id="{D01E762E-C6A3-4649-B26B-19B52801D508}" type="slidenum">
              <a:rPr lang="en-US" sz="1000">
                <a:effectLst>
                  <a:outerShdw blurRad="38100" dist="38100" dir="2700000" algn="tl">
                    <a:srgbClr val="000000"/>
                  </a:outerShdw>
                </a:effectLst>
                <a:latin typeface="Calibri"/>
              </a:rPr>
              <a:pPr algn="r">
                <a:defRPr/>
              </a:pPr>
              <a:t>2</a:t>
            </a:fld>
            <a:endParaRPr lang="en-US" sz="1000">
              <a:effectLst>
                <a:outerShdw blurRad="38100" dist="38100" dir="2700000" algn="tl">
                  <a:srgbClr val="000000"/>
                </a:outerShdw>
              </a:effectLst>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DEF76EB-A734-7A4B-BE86-D22C811018BB}" type="slidenum">
              <a:rPr lang="en-US" sz="1400"/>
              <a:pPr eaLnBrk="1" hangingPunct="1"/>
              <a:t>20</a:t>
            </a:fld>
            <a:endParaRPr lang="en-US" sz="1400"/>
          </a:p>
        </p:txBody>
      </p:sp>
      <p:sp>
        <p:nvSpPr>
          <p:cNvPr id="1026" name="Rectangle 2"/>
          <p:cNvSpPr>
            <a:spLocks noGrp="1" noChangeArrowheads="1"/>
          </p:cNvSpPr>
          <p:nvPr>
            <p:ph type="ctrTitle" idx="4294967295"/>
          </p:nvPr>
        </p:nvSpPr>
        <p:spPr>
          <a:xfrm>
            <a:off x="381000" y="838200"/>
            <a:ext cx="8458200" cy="4876800"/>
          </a:xfrm>
        </p:spPr>
        <p:txBody>
          <a:bodyPr anchor="t">
            <a:normAutofit/>
          </a:bodyPr>
          <a:lstStyle/>
          <a:p>
            <a:pPr algn="l" eaLnBrk="1" hangingPunct="1">
              <a:spcBef>
                <a:spcPts val="600"/>
              </a:spcBef>
              <a:spcAft>
                <a:spcPts val="1000"/>
              </a:spcAft>
              <a:defRPr/>
            </a:pPr>
            <a:r>
              <a:rPr lang="en-US" sz="3600" dirty="0" smtClean="0">
                <a:latin typeface="Times New Roman" charset="0"/>
                <a:ea typeface="ＭＳ Ｐゴシック" charset="0"/>
                <a:cs typeface="ＭＳ Ｐゴシック" charset="0"/>
              </a:rPr>
              <a:t>A word fitly spoken is like apples of gold in settings of silver.  By the severity of the consequences like an earring of fine gold is a wise rebuke to an obedient ear.				</a:t>
            </a:r>
            <a:br>
              <a:rPr lang="en-US" sz="3600" dirty="0" smtClean="0">
                <a:latin typeface="Times New Roman" charset="0"/>
                <a:ea typeface="ＭＳ Ｐゴシック" charset="0"/>
                <a:cs typeface="ＭＳ Ｐゴシック" charset="0"/>
              </a:rPr>
            </a:b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25:13-14</a:t>
            </a:r>
            <a:br>
              <a:rPr lang="en-US" sz="3300" i="1"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36866"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E194A88F-FCAD-EA46-975C-C13C70F090CC}" type="slidenum">
              <a:rPr lang="en-US" sz="1400"/>
              <a:pPr eaLnBrk="1" hangingPunct="1"/>
              <a:t>21</a:t>
            </a:fld>
            <a:endParaRPr lang="en-US" sz="1400"/>
          </a:p>
        </p:txBody>
      </p:sp>
      <p:sp>
        <p:nvSpPr>
          <p:cNvPr id="2"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6867" name="Rectangle 3"/>
          <p:cNvSpPr>
            <a:spLocks noGrp="1" noChangeArrowheads="1"/>
          </p:cNvSpPr>
          <p:nvPr>
            <p:ph type="body" idx="1"/>
          </p:nvPr>
        </p:nvSpPr>
        <p:spPr/>
        <p:txBody>
          <a:bodyPr/>
          <a:lstStyle/>
          <a:p>
            <a:pPr eaLnBrk="1" hangingPunct="1">
              <a:defRPr/>
            </a:pPr>
            <a:r>
              <a:rPr lang="en-US" dirty="0">
                <a:latin typeface="Times New Roman" charset="0"/>
                <a:ea typeface="ＭＳ Ｐゴシック" charset="0"/>
                <a:cs typeface="ＭＳ Ｐゴシック" charset="0"/>
              </a:rPr>
              <a:t>Make the Consequences Suitable to the Offense – Proverbs 25:11-12</a:t>
            </a:r>
          </a:p>
          <a:p>
            <a:pPr eaLnBrk="1" hangingPunct="1">
              <a:defRPr/>
            </a:pPr>
            <a:r>
              <a:rPr lang="en-US" dirty="0">
                <a:latin typeface="Times New Roman" charset="0"/>
                <a:ea typeface="ＭＳ Ｐゴシック" charset="0"/>
                <a:cs typeface="ＭＳ Ｐゴシック" charset="0"/>
              </a:rPr>
              <a:t>Correct Attitudes as well as Actions – Matthew 12:34b; Proverbs 27:19</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additive="base">
                                        <p:cTn id="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CB3CAED-6F09-B64E-9050-CB8DE239BAF8}" type="slidenum">
              <a:rPr lang="en-US" sz="1400"/>
              <a:pPr eaLnBrk="1" hangingPunct="1"/>
              <a:t>22</a:t>
            </a:fld>
            <a:endParaRPr lang="en-US" sz="1400"/>
          </a:p>
        </p:txBody>
      </p:sp>
      <p:sp>
        <p:nvSpPr>
          <p:cNvPr id="1026" name="Rectangle 2"/>
          <p:cNvSpPr>
            <a:spLocks noGrp="1" noChangeArrowheads="1"/>
          </p:cNvSpPr>
          <p:nvPr>
            <p:ph type="ctrTitle" idx="4294967295"/>
          </p:nvPr>
        </p:nvSpPr>
        <p:spPr>
          <a:xfrm>
            <a:off x="381000" y="838200"/>
            <a:ext cx="8458200" cy="4876800"/>
          </a:xfrm>
        </p:spPr>
        <p:txBody>
          <a:bodyPr anchor="t">
            <a:normAutofit/>
          </a:bodyPr>
          <a:lstStyle/>
          <a:p>
            <a:pPr algn="l" eaLnBrk="1" hangingPunct="1">
              <a:spcBef>
                <a:spcPts val="600"/>
              </a:spcBef>
              <a:spcAft>
                <a:spcPts val="1000"/>
              </a:spcAft>
              <a:defRPr/>
            </a:pPr>
            <a:r>
              <a:rPr lang="en-US" sz="3600" dirty="0" smtClean="0">
                <a:latin typeface="Times New Roman" charset="0"/>
                <a:ea typeface="ＭＳ Ｐゴシック" charset="0"/>
                <a:cs typeface="ＭＳ Ｐゴシック" charset="0"/>
              </a:rPr>
              <a:t>…for out of the abundance of the heart the mouth speaks.				</a:t>
            </a:r>
            <a:br>
              <a:rPr lang="en-US" sz="3600" dirty="0" smtClean="0">
                <a:latin typeface="Times New Roman" charset="0"/>
                <a:ea typeface="ＭＳ Ｐゴシック" charset="0"/>
                <a:cs typeface="ＭＳ Ｐゴシック" charset="0"/>
              </a:rPr>
            </a:b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Matthew 12:34b</a:t>
            </a:r>
            <a:br>
              <a:rPr lang="en-US" sz="3300" i="1" dirty="0" smtClean="0">
                <a:latin typeface="Times New Roman" charset="0"/>
                <a:ea typeface="ＭＳ Ｐゴシック" charset="0"/>
                <a:cs typeface="ＭＳ Ｐゴシック" charset="0"/>
              </a:rPr>
            </a:br>
            <a:r>
              <a:rPr lang="en-US" sz="3300" i="1" dirty="0" smtClean="0">
                <a:latin typeface="Times New Roman" charset="0"/>
                <a:ea typeface="ＭＳ Ｐゴシック" charset="0"/>
                <a:cs typeface="ＭＳ Ｐゴシック" charset="0"/>
              </a:rPr>
              <a:t/>
            </a:r>
            <a:br>
              <a:rPr lang="en-US" sz="3300" i="1" dirty="0" smtClean="0">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As in water face reflects face, so a man’s heart reveals the man.</a:t>
            </a:r>
            <a:br>
              <a:rPr lang="en-US" sz="3600"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				Proverbs 27:19</a:t>
            </a: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Bottom)">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38914"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9543CD-EEA3-B645-ADEB-2FF1A129F9F0}" type="slidenum">
              <a:rPr lang="en-US" sz="1400"/>
              <a:pPr eaLnBrk="1" hangingPunct="1"/>
              <a:t>23</a:t>
            </a:fld>
            <a:endParaRPr lang="en-US" sz="1400"/>
          </a:p>
        </p:txBody>
      </p:sp>
      <p:sp>
        <p:nvSpPr>
          <p:cNvPr id="36866"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6867" name="Rectangle 3"/>
          <p:cNvSpPr>
            <a:spLocks noGrp="1" noChangeArrowheads="1"/>
          </p:cNvSpPr>
          <p:nvPr>
            <p:ph type="body" idx="1"/>
          </p:nvPr>
        </p:nvSpPr>
        <p:spPr/>
        <p:txBody>
          <a:bodyPr/>
          <a:lstStyle/>
          <a:p>
            <a:pPr eaLnBrk="1" hangingPunct="1">
              <a:defRPr/>
            </a:pPr>
            <a:r>
              <a:rPr lang="en-US" dirty="0">
                <a:latin typeface="Times New Roman" charset="0"/>
                <a:ea typeface="ＭＳ Ｐゴシック" charset="0"/>
                <a:cs typeface="ＭＳ Ｐゴシック" charset="0"/>
              </a:rPr>
              <a:t>Make the Consequences Suitable to the Offense – Proverbs 25:11-12</a:t>
            </a:r>
          </a:p>
          <a:p>
            <a:pPr eaLnBrk="1" hangingPunct="1">
              <a:defRPr/>
            </a:pPr>
            <a:r>
              <a:rPr lang="en-US" dirty="0">
                <a:latin typeface="Times New Roman" charset="0"/>
                <a:ea typeface="ＭＳ Ｐゴシック" charset="0"/>
                <a:cs typeface="ＭＳ Ｐゴシック" charset="0"/>
              </a:rPr>
              <a:t>Correct Attitudes as well as Actions – Matthew 12:34b; Proverbs 27:19</a:t>
            </a:r>
          </a:p>
          <a:p>
            <a:pPr eaLnBrk="1" hangingPunct="1">
              <a:defRPr/>
            </a:pPr>
            <a:r>
              <a:rPr lang="en-US" dirty="0">
                <a:latin typeface="Times New Roman" charset="0"/>
                <a:ea typeface="ＭＳ Ｐゴシック" charset="0"/>
                <a:cs typeface="ＭＳ Ｐゴシック" charset="0"/>
              </a:rPr>
              <a:t>Guard Your Emotions – Proverbs 25:28; Proverbs 2:24-25</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 calcmode="lin" valueType="num">
                                      <p:cBhvr additive="base">
                                        <p:cTn id="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AB46530-3246-AB4A-BE62-1BB2611465C1}" type="slidenum">
              <a:rPr lang="en-US" sz="1400"/>
              <a:pPr eaLnBrk="1" hangingPunct="1"/>
              <a:t>24</a:t>
            </a:fld>
            <a:endParaRPr lang="en-US" sz="1400"/>
          </a:p>
        </p:txBody>
      </p:sp>
      <p:sp>
        <p:nvSpPr>
          <p:cNvPr id="1026" name="Rectangle 2"/>
          <p:cNvSpPr>
            <a:spLocks noGrp="1" noChangeArrowheads="1"/>
          </p:cNvSpPr>
          <p:nvPr>
            <p:ph type="ctrTitle" idx="4294967295"/>
          </p:nvPr>
        </p:nvSpPr>
        <p:spPr>
          <a:xfrm>
            <a:off x="381000" y="457200"/>
            <a:ext cx="8458200" cy="5715000"/>
          </a:xfrm>
        </p:spPr>
        <p:txBody>
          <a:bodyPr anchor="t">
            <a:normAutofit/>
          </a:bodyPr>
          <a:lstStyle/>
          <a:p>
            <a:pPr algn="l" eaLnBrk="1" hangingPunct="1">
              <a:spcBef>
                <a:spcPts val="600"/>
              </a:spcBef>
              <a:spcAft>
                <a:spcPts val="1000"/>
              </a:spcAft>
              <a:defRPr/>
            </a:pPr>
            <a:r>
              <a:rPr lang="en-US" sz="3600" dirty="0" smtClean="0">
                <a:latin typeface="Times New Roman" charset="0"/>
                <a:ea typeface="ＭＳ Ｐゴシック" charset="0"/>
                <a:cs typeface="ＭＳ Ｐゴシック" charset="0"/>
              </a:rPr>
              <a:t>				</a:t>
            </a:r>
            <a:br>
              <a:rPr lang="en-US" sz="3600" dirty="0" smtClean="0">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He who has no rule over his own spirit is like a city broken down without walls</a:t>
            </a: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Matthew 12:34b</a:t>
            </a:r>
            <a:br>
              <a:rPr lang="en-US" sz="3300" i="1" dirty="0" smtClean="0">
                <a:latin typeface="Times New Roman" charset="0"/>
                <a:ea typeface="ＭＳ Ｐゴシック" charset="0"/>
                <a:cs typeface="ＭＳ Ｐゴシック" charset="0"/>
              </a:rPr>
            </a:br>
            <a:r>
              <a:rPr lang="en-US" sz="3300" i="1" dirty="0" smtClean="0">
                <a:latin typeface="Times New Roman" charset="0"/>
                <a:ea typeface="ＭＳ Ｐゴシック" charset="0"/>
                <a:cs typeface="ＭＳ Ｐゴシック" charset="0"/>
              </a:rPr>
              <a:t/>
            </a:r>
            <a:br>
              <a:rPr lang="en-US" sz="3300" i="1" dirty="0" smtClean="0">
                <a:latin typeface="Times New Roman" charset="0"/>
                <a:ea typeface="ＭＳ Ｐゴシック" charset="0"/>
                <a:cs typeface="ＭＳ Ｐゴシック" charset="0"/>
              </a:rPr>
            </a:br>
            <a:r>
              <a:rPr lang="en-US" sz="3600" dirty="0" smtClean="0">
                <a:latin typeface="Times New Roman" charset="0"/>
                <a:ea typeface="ＭＳ Ｐゴシック" charset="0"/>
                <a:cs typeface="ＭＳ Ｐゴシック" charset="0"/>
              </a:rPr>
              <a:t>Make no friendship with an angry man, and with a furious man do not go, lest you learn his ways and set a snare for your soul.</a:t>
            </a:r>
            <a:r>
              <a:rPr lang="en-US" sz="3300" i="1" dirty="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				Proverbs 27:19</a:t>
            </a: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40962"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159186-F8F3-9B47-845A-DBADCC5C101F}" type="slidenum">
              <a:rPr lang="en-US" sz="1400"/>
              <a:pPr eaLnBrk="1" hangingPunct="1"/>
              <a:t>25</a:t>
            </a:fld>
            <a:endParaRPr lang="en-US" sz="1400"/>
          </a:p>
        </p:txBody>
      </p:sp>
      <p:sp>
        <p:nvSpPr>
          <p:cNvPr id="36866"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Principles of Biblical Discipline</a:t>
            </a:r>
          </a:p>
        </p:txBody>
      </p:sp>
      <p:sp>
        <p:nvSpPr>
          <p:cNvPr id="36867" name="Rectangle 3"/>
          <p:cNvSpPr>
            <a:spLocks noGrp="1" noChangeArrowheads="1"/>
          </p:cNvSpPr>
          <p:nvPr>
            <p:ph type="body" idx="1"/>
          </p:nvPr>
        </p:nvSpPr>
        <p:spPr/>
        <p:txBody>
          <a:bodyPr/>
          <a:lstStyle/>
          <a:p>
            <a:pPr eaLnBrk="1" hangingPunct="1">
              <a:defRPr/>
            </a:pPr>
            <a:r>
              <a:rPr lang="en-US" dirty="0">
                <a:latin typeface="Times New Roman" charset="0"/>
                <a:ea typeface="ＭＳ Ｐゴシック" charset="0"/>
                <a:cs typeface="ＭＳ Ｐゴシック" charset="0"/>
              </a:rPr>
              <a:t>Make the Consequences Suitable to the Offense – Proverbs 25:11-12</a:t>
            </a:r>
          </a:p>
          <a:p>
            <a:pPr eaLnBrk="1" hangingPunct="1">
              <a:defRPr/>
            </a:pPr>
            <a:r>
              <a:rPr lang="en-US" dirty="0">
                <a:latin typeface="Times New Roman" charset="0"/>
                <a:ea typeface="ＭＳ Ｐゴシック" charset="0"/>
                <a:cs typeface="ＭＳ Ｐゴシック" charset="0"/>
              </a:rPr>
              <a:t>Correct Attitudes as well as Actions – Matthew 12:34b; Proverbs 27:19</a:t>
            </a:r>
          </a:p>
          <a:p>
            <a:pPr eaLnBrk="1" hangingPunct="1">
              <a:defRPr/>
            </a:pPr>
            <a:r>
              <a:rPr lang="en-US" dirty="0">
                <a:latin typeface="Times New Roman" charset="0"/>
                <a:ea typeface="ＭＳ Ｐゴシック" charset="0"/>
                <a:cs typeface="ＭＳ Ｐゴシック" charset="0"/>
              </a:rPr>
              <a:t>Guard Your Emotions – Proverbs 25:28; Proverbs 2:24-25</a:t>
            </a:r>
          </a:p>
          <a:p>
            <a:pPr eaLnBrk="1" hangingPunct="1">
              <a:defRPr/>
            </a:pPr>
            <a:r>
              <a:rPr lang="en-US" dirty="0">
                <a:latin typeface="Times New Roman" charset="0"/>
                <a:ea typeface="ＭＳ Ｐゴシック" charset="0"/>
                <a:cs typeface="ＭＳ Ｐゴシック" charset="0"/>
              </a:rPr>
              <a:t>Administer Grace When Appropriate – Proverbs 28:13</a:t>
            </a:r>
          </a:p>
          <a:p>
            <a:pPr eaLnBrk="1" hangingPunct="1">
              <a:buFont typeface="Wingdings" charset="0"/>
              <a:buNone/>
              <a:defRPr/>
            </a:pPr>
            <a:endParaRPr lang="en-US"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anim calcmode="lin" valueType="num">
                                      <p:cBhvr additive="base">
                                        <p:cTn id="7"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80AB27D-9AB6-F446-A2AD-E2297FAB8323}" type="slidenum">
              <a:rPr lang="en-US" sz="1400"/>
              <a:pPr eaLnBrk="1" hangingPunct="1"/>
              <a:t>26</a:t>
            </a:fld>
            <a:endParaRPr lang="en-US" sz="1400"/>
          </a:p>
        </p:txBody>
      </p:sp>
      <p:sp>
        <p:nvSpPr>
          <p:cNvPr id="1026" name="Rectangle 2"/>
          <p:cNvSpPr>
            <a:spLocks noGrp="1" noChangeArrowheads="1"/>
          </p:cNvSpPr>
          <p:nvPr>
            <p:ph type="ctrTitle" idx="4294967295"/>
          </p:nvPr>
        </p:nvSpPr>
        <p:spPr>
          <a:xfrm>
            <a:off x="381000" y="838200"/>
            <a:ext cx="8458200" cy="4876800"/>
          </a:xfrm>
        </p:spPr>
        <p:txBody>
          <a:bodyPr anchor="t">
            <a:normAutofit/>
          </a:bodyPr>
          <a:lstStyle/>
          <a:p>
            <a:pPr algn="l" eaLnBrk="1" hangingPunct="1">
              <a:spcBef>
                <a:spcPts val="600"/>
              </a:spcBef>
              <a:spcAft>
                <a:spcPts val="1000"/>
              </a:spcAft>
              <a:defRPr/>
            </a:pPr>
            <a:r>
              <a:rPr lang="en-US" sz="3600" dirty="0" smtClean="0">
                <a:latin typeface="Times New Roman" charset="0"/>
                <a:ea typeface="ＭＳ Ｐゴシック" charset="0"/>
                <a:cs typeface="ＭＳ Ｐゴシック" charset="0"/>
              </a:rPr>
              <a:t>He who covers his sins will not prosper, but whoever confesses and forsakes them will have mercy.				</a:t>
            </a:r>
            <a:br>
              <a:rPr lang="en-US" sz="3600" dirty="0" smtClean="0">
                <a:latin typeface="Times New Roman" charset="0"/>
                <a:ea typeface="ＭＳ Ｐゴシック" charset="0"/>
                <a:cs typeface="ＭＳ Ｐゴシック" charset="0"/>
              </a:rPr>
            </a:br>
            <a:r>
              <a:rPr lang="en-US" sz="3600" dirty="0">
                <a:latin typeface="Times New Roman" charset="0"/>
                <a:ea typeface="ＭＳ Ｐゴシック" charset="0"/>
                <a:cs typeface="ＭＳ Ｐゴシック" charset="0"/>
              </a:rPr>
              <a:t>	</a:t>
            </a:r>
            <a:r>
              <a:rPr lang="en-US" sz="3600" dirty="0" smtClean="0">
                <a:latin typeface="Times New Roman" charset="0"/>
                <a:ea typeface="ＭＳ Ｐゴシック" charset="0"/>
                <a:cs typeface="ＭＳ Ｐゴシック" charset="0"/>
              </a:rPr>
              <a:t>				</a:t>
            </a:r>
            <a:r>
              <a:rPr lang="en-US" sz="3300" i="1" dirty="0" smtClean="0">
                <a:latin typeface="Times New Roman" charset="0"/>
                <a:ea typeface="ＭＳ Ｐゴシック" charset="0"/>
                <a:cs typeface="ＭＳ Ｐゴシック" charset="0"/>
              </a:rPr>
              <a:t>Proverbs 24:23b</a:t>
            </a:r>
            <a:br>
              <a:rPr lang="en-US" sz="3300" i="1" dirty="0" smtClean="0">
                <a:latin typeface="Times New Roman" charset="0"/>
                <a:ea typeface="ＭＳ Ｐゴシック" charset="0"/>
                <a:cs typeface="ＭＳ Ｐゴシック" charset="0"/>
              </a:rPr>
            </a:br>
            <a:r>
              <a:rPr lang="en-US" sz="3300" i="1" dirty="0">
                <a:latin typeface="Times New Roman" charset="0"/>
                <a:ea typeface="ＭＳ Ｐゴシック" charset="0"/>
                <a:cs typeface="ＭＳ Ｐゴシック" charset="0"/>
              </a:rPr>
              <a:t/>
            </a:r>
            <a:br>
              <a:rPr lang="en-US" sz="3300" i="1" dirty="0">
                <a:latin typeface="Times New Roman" charset="0"/>
                <a:ea typeface="ＭＳ Ｐゴシック" charset="0"/>
                <a:cs typeface="ＭＳ Ｐゴシック" charset="0"/>
              </a:rPr>
            </a:br>
            <a:endParaRPr lang="en-US" sz="3300" i="1" dirty="0">
              <a:latin typeface="Times New Roman" charset="0"/>
              <a:ea typeface="ＭＳ Ｐゴシック" charset="0"/>
              <a:cs typeface="ＭＳ Ｐゴシック" charset="0"/>
            </a:endParaRP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endParaRPr lang="en-US" sz="1000" dirty="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63F36A4-F348-5149-BC06-1E866612DB0D}" type="slidenum">
              <a:rPr lang="en-US" sz="1400"/>
              <a:pPr eaLnBrk="1" hangingPunct="1"/>
              <a:t>27</a:t>
            </a:fld>
            <a:endParaRPr lang="en-US" sz="1400"/>
          </a:p>
        </p:txBody>
      </p:sp>
      <p:sp>
        <p:nvSpPr>
          <p:cNvPr id="56321" name="Content Placeholder 2"/>
          <p:cNvSpPr>
            <a:spLocks noGrp="1"/>
          </p:cNvSpPr>
          <p:nvPr>
            <p:ph idx="4294967295"/>
          </p:nvPr>
        </p:nvSpPr>
        <p:spPr>
          <a:xfrm>
            <a:off x="762000" y="381000"/>
            <a:ext cx="7688263" cy="5791200"/>
          </a:xfrm>
        </p:spPr>
        <p:txBody>
          <a:bodyPr/>
          <a:lstStyle/>
          <a:p>
            <a:pPr eaLnBrk="1" hangingPunct="1">
              <a:buFont typeface="Wingdings" charset="0"/>
              <a:buNone/>
              <a:defRPr/>
            </a:pPr>
            <a:r>
              <a:rPr lang="en-US" sz="2800" b="1" i="1">
                <a:solidFill>
                  <a:srgbClr val="FFFFFF"/>
                </a:solidFill>
                <a:latin typeface="Times New Roman" charset="0"/>
                <a:ea typeface="ＭＳ Ｐゴシック" charset="0"/>
                <a:cs typeface="ＭＳ Ｐゴシック" charset="0"/>
              </a:rPr>
              <a:t>If we work upon marble, it will perish. If we work upon brass, time will efface it. If we rear temples, they will crumble to dust.</a:t>
            </a:r>
          </a:p>
          <a:p>
            <a:pPr eaLnBrk="1" hangingPunct="1">
              <a:buFont typeface="Wingdings" charset="0"/>
              <a:buNone/>
              <a:defRPr/>
            </a:pPr>
            <a:endParaRPr lang="en-US" sz="2800" b="1" i="1">
              <a:solidFill>
                <a:srgbClr val="FFFFFF"/>
              </a:solidFill>
              <a:latin typeface="Times New Roman" charset="0"/>
              <a:ea typeface="ＭＳ Ｐゴシック" charset="0"/>
              <a:cs typeface="ＭＳ Ｐゴシック" charset="0"/>
            </a:endParaRPr>
          </a:p>
          <a:p>
            <a:pPr eaLnBrk="1" hangingPunct="1">
              <a:buFont typeface="Wingdings" charset="0"/>
              <a:buNone/>
              <a:defRPr/>
            </a:pPr>
            <a:r>
              <a:rPr lang="en-US" sz="2800" b="1" i="1">
                <a:solidFill>
                  <a:srgbClr val="FFFFFF"/>
                </a:solidFill>
                <a:latin typeface="Times New Roman" charset="0"/>
                <a:ea typeface="ＭＳ Ｐゴシック" charset="0"/>
                <a:cs typeface="ＭＳ Ｐゴシック" charset="0"/>
              </a:rPr>
              <a:t>But if we work upon men's immortal minds, if we imbue them with high principles, with the just fear of God and love of their fellow men we engrave on those tablets something which no time can efface, and which will brighten and brighten to all eternity</a:t>
            </a:r>
            <a:r>
              <a:rPr lang="en-US" sz="2800">
                <a:solidFill>
                  <a:srgbClr val="FFFFFF"/>
                </a:solidFill>
                <a:latin typeface="Times New Roman" charset="0"/>
                <a:ea typeface="ＭＳ Ｐゴシック" charset="0"/>
                <a:cs typeface="ＭＳ Ｐゴシック" charset="0"/>
              </a:rPr>
              <a:t>.</a:t>
            </a:r>
          </a:p>
          <a:p>
            <a:pPr algn="r" eaLnBrk="1" hangingPunct="1">
              <a:buFont typeface="Wingdings" charset="0"/>
              <a:buNone/>
              <a:defRPr/>
            </a:pPr>
            <a:endParaRPr lang="en-US" sz="1200" b="1">
              <a:solidFill>
                <a:srgbClr val="FFFFFF"/>
              </a:solidFill>
              <a:latin typeface="Times New Roman" charset="0"/>
              <a:ea typeface="ＭＳ Ｐゴシック" charset="0"/>
              <a:cs typeface="ＭＳ Ｐゴシック" charset="0"/>
            </a:endParaRPr>
          </a:p>
          <a:p>
            <a:pPr algn="r" eaLnBrk="1" hangingPunct="1">
              <a:buFont typeface="Wingdings" charset="0"/>
              <a:buNone/>
              <a:defRPr/>
            </a:pPr>
            <a:r>
              <a:rPr lang="en-US" sz="2400" b="1">
                <a:solidFill>
                  <a:srgbClr val="FFFFFF"/>
                </a:solidFill>
                <a:latin typeface="Times New Roman" charset="0"/>
                <a:ea typeface="ＭＳ Ｐゴシック" charset="0"/>
                <a:cs typeface="ＭＳ Ｐゴシック" charset="0"/>
              </a:rPr>
              <a:t>Daniel Webster, 1852</a:t>
            </a:r>
          </a:p>
          <a:p>
            <a:pPr algn="r" eaLnBrk="1" hangingPunct="1">
              <a:buFont typeface="Wingdings" charset="0"/>
              <a:buNone/>
              <a:defRPr/>
            </a:pPr>
            <a:r>
              <a:rPr lang="en-US" sz="2400" b="1">
                <a:solidFill>
                  <a:srgbClr val="FFFFFF"/>
                </a:solidFill>
                <a:latin typeface="Times New Roman" charset="0"/>
                <a:ea typeface="ＭＳ Ｐゴシック" charset="0"/>
                <a:cs typeface="ＭＳ Ｐゴシック" charset="0"/>
              </a:rPr>
              <a:t>American Statesman</a:t>
            </a:r>
            <a:endParaRPr lang="en-US" sz="2400">
              <a:solidFill>
                <a:srgbClr val="FFFFFF"/>
              </a:solidFill>
              <a:latin typeface="Times New Roman" charset="0"/>
              <a:ea typeface="ＭＳ Ｐゴシック" charset="0"/>
              <a:cs typeface="ＭＳ Ｐゴシック" charset="0"/>
            </a:endParaRPr>
          </a:p>
          <a:p>
            <a:pPr eaLnBrk="1" hangingPunct="1">
              <a:buFont typeface="Wingdings" charset="0"/>
              <a:buNone/>
              <a:defRPr/>
            </a:pPr>
            <a:endParaRPr lang="en-US" b="1" i="1">
              <a:solidFill>
                <a:srgbClr val="FFFFFF"/>
              </a:solidFill>
              <a:latin typeface="Times New Roman" charset="0"/>
              <a:ea typeface="ＭＳ Ｐゴシック" charset="0"/>
              <a:cs typeface="ＭＳ Ｐゴシック" charset="0"/>
            </a:endParaRPr>
          </a:p>
          <a:p>
            <a:pPr eaLnBrk="1" hangingPunct="1">
              <a:buFont typeface="Wingdings" charset="0"/>
              <a:buNone/>
              <a:defRPr/>
            </a:pPr>
            <a:endParaRPr lang="en-US" b="1" i="1">
              <a:solidFill>
                <a:srgbClr val="FFFFFF"/>
              </a:solidFill>
              <a:latin typeface="Times New Roman" charset="0"/>
              <a:ea typeface="ＭＳ Ｐゴシック" charset="0"/>
              <a:cs typeface="ＭＳ Ｐゴシック" charset="0"/>
            </a:endParaRPr>
          </a:p>
          <a:p>
            <a:pPr eaLnBrk="1" hangingPunct="1">
              <a:buFont typeface="Wingdings" charset="0"/>
              <a:buNone/>
              <a:defRPr/>
            </a:pPr>
            <a:endParaRPr lang="en-US">
              <a:solidFill>
                <a:srgbClr val="FFFFFF"/>
              </a:solidFill>
              <a:latin typeface="Times New Roman" charset="0"/>
              <a:ea typeface="ＭＳ Ｐゴシック" charset="0"/>
              <a:cs typeface="ＭＳ Ｐゴシック" charset="0"/>
            </a:endParaRPr>
          </a:p>
        </p:txBody>
      </p:sp>
      <p:sp>
        <p:nvSpPr>
          <p:cNvPr id="43011" name="Slide Number Placeholder 3"/>
          <p:cNvSpPr txBox="1">
            <a:spLocks noGrp="1"/>
          </p:cNvSpPr>
          <p:nvPr/>
        </p:nvSpPr>
        <p:spPr bwMode="auto">
          <a:xfrm>
            <a:off x="8256588" y="360363"/>
            <a:ext cx="5064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lnSpc>
                <a:spcPct val="80000"/>
              </a:lnSpc>
            </a:pPr>
            <a:fld id="{743B1657-F0D5-DE43-B0E6-9FA38F035319}" type="slidenum">
              <a:rPr lang="en-US" sz="2000" b="1">
                <a:solidFill>
                  <a:schemeClr val="bg1"/>
                </a:solidFill>
                <a:latin typeface="Calibri" charset="0"/>
              </a:rPr>
              <a:pPr algn="r" eaLnBrk="1" hangingPunct="1">
                <a:lnSpc>
                  <a:spcPct val="80000"/>
                </a:lnSpc>
              </a:pPr>
              <a:t>27</a:t>
            </a:fld>
            <a:endParaRPr lang="en-US" sz="2000" b="1">
              <a:solidFill>
                <a:schemeClr val="bg1"/>
              </a:solidFill>
              <a:latin typeface="Calibri"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17410"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90D0216-E93F-8D41-B52B-80B147CA14F5}" type="slidenum">
              <a:rPr lang="en-US" sz="1400"/>
              <a:pPr eaLnBrk="1" hangingPunct="1"/>
              <a:t>3</a:t>
            </a:fld>
            <a:endParaRPr lang="en-US" sz="1400"/>
          </a:p>
        </p:txBody>
      </p:sp>
      <p:sp>
        <p:nvSpPr>
          <p:cNvPr id="28674" name="Rectangle 1026"/>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Activity – General Discussion</a:t>
            </a:r>
          </a:p>
        </p:txBody>
      </p:sp>
      <p:sp>
        <p:nvSpPr>
          <p:cNvPr id="28675" name="Rectangle 1027"/>
          <p:cNvSpPr>
            <a:spLocks noGrp="1" noChangeArrowheads="1"/>
          </p:cNvSpPr>
          <p:nvPr>
            <p:ph type="body" idx="1"/>
          </p:nvPr>
        </p:nvSpPr>
        <p:spPr>
          <a:xfrm>
            <a:off x="685800" y="2362200"/>
            <a:ext cx="7772400" cy="1254125"/>
          </a:xfrm>
        </p:spPr>
        <p:txBody>
          <a:bodyPr/>
          <a:lstStyle/>
          <a:p>
            <a:pPr algn="ctr" eaLnBrk="1" hangingPunct="1">
              <a:buFont typeface="Wingdings" charset="0"/>
              <a:buNone/>
              <a:defRPr/>
            </a:pPr>
            <a:r>
              <a:rPr lang="en-US" sz="4000">
                <a:latin typeface="Times New Roman" charset="0"/>
                <a:ea typeface="ＭＳ Ｐゴシック" charset="0"/>
                <a:cs typeface="ＭＳ Ｐゴシック" charset="0"/>
              </a:rPr>
              <a:t>What makes your school a Christian school?</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C4FAA4B-7638-4645-8FD0-CA7F97B34814}" type="slidenum">
              <a:rPr lang="en-US" sz="1400"/>
              <a:pPr eaLnBrk="1" hangingPunct="1"/>
              <a:t>4</a:t>
            </a:fld>
            <a:endParaRPr lang="en-US" sz="1400"/>
          </a:p>
        </p:txBody>
      </p:sp>
      <p:sp>
        <p:nvSpPr>
          <p:cNvPr id="1026" name="Rectangle 2"/>
          <p:cNvSpPr>
            <a:spLocks noGrp="1" noChangeArrowheads="1"/>
          </p:cNvSpPr>
          <p:nvPr>
            <p:ph type="ctrTitle" idx="4294967295"/>
          </p:nvPr>
        </p:nvSpPr>
        <p:spPr>
          <a:xfrm>
            <a:off x="685800" y="1524000"/>
            <a:ext cx="7905750" cy="4318000"/>
          </a:xfrm>
        </p:spPr>
        <p:txBody>
          <a:bodyPr anchor="t">
            <a:normAutofit/>
          </a:bodyPr>
          <a:lstStyle/>
          <a:p>
            <a:pPr eaLnBrk="1" hangingPunct="1">
              <a:defRPr/>
            </a:pPr>
            <a:r>
              <a:rPr lang="en-US" sz="3600">
                <a:latin typeface="Times New Roman" charset="0"/>
                <a:ea typeface="ＭＳ Ｐゴシック" charset="0"/>
                <a:cs typeface="ＭＳ Ｐゴシック" charset="0"/>
              </a:rPr>
              <a:t>Beware lest anyone cheat you through philosophy and empty deceit, according to the tradition of men, according to the basic principles of the world, and not according to Christ.     								</a:t>
            </a:r>
            <a:r>
              <a:rPr lang="en-US" sz="3300" i="1">
                <a:latin typeface="Times New Roman" charset="0"/>
                <a:ea typeface="ＭＳ Ｐゴシック" charset="0"/>
                <a:cs typeface="ＭＳ Ｐゴシック" charset="0"/>
              </a:rPr>
              <a:t>Colossians 2:8</a:t>
            </a: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fld id="{A388B5BC-98F2-2C44-981F-F0822D6EB047}" type="slidenum">
              <a:rPr lang="en-US" sz="1000" smtClean="0">
                <a:effectLst>
                  <a:outerShdw blurRad="38100" dist="38100" dir="2700000" algn="tl">
                    <a:srgbClr val="000000"/>
                  </a:outerShdw>
                </a:effectLst>
                <a:latin typeface="Calibri" charset="0"/>
              </a:rPr>
              <a:pPr algn="r" eaLnBrk="1" hangingPunct="1">
                <a:defRPr/>
              </a:pPr>
              <a:t>4</a:t>
            </a:fld>
            <a:endParaRPr lang="en-US" sz="100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Bottom)">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F22A521-0DA8-C246-B9FD-274488500792}" type="slidenum">
              <a:rPr lang="en-US" sz="1400"/>
              <a:pPr eaLnBrk="1" hangingPunct="1"/>
              <a:t>5</a:t>
            </a:fld>
            <a:endParaRPr lang="en-US" sz="1400"/>
          </a:p>
        </p:txBody>
      </p:sp>
      <p:sp>
        <p:nvSpPr>
          <p:cNvPr id="88065" name="Title 1"/>
          <p:cNvSpPr>
            <a:spLocks noGrp="1"/>
          </p:cNvSpPr>
          <p:nvPr>
            <p:ph type="title" idx="4294967295"/>
          </p:nvPr>
        </p:nvSpPr>
        <p:spPr/>
        <p:txBody>
          <a:bodyPr anchor="b"/>
          <a:lstStyle/>
          <a:p>
            <a:pPr eaLnBrk="1" hangingPunct="1">
              <a:defRPr/>
            </a:pPr>
            <a:r>
              <a:rPr lang="en-US" sz="4000">
                <a:latin typeface="Times New Roman" charset="0"/>
                <a:ea typeface="ＭＳ Ｐゴシック" charset="0"/>
                <a:cs typeface="ＭＳ Ｐゴシック" charset="0"/>
              </a:rPr>
              <a:t>Foundational Emphases of Christian School Education</a:t>
            </a:r>
          </a:p>
        </p:txBody>
      </p:sp>
      <p:sp>
        <p:nvSpPr>
          <p:cNvPr id="6" name="Content Placeholder 5"/>
          <p:cNvSpPr>
            <a:spLocks noGrp="1"/>
          </p:cNvSpPr>
          <p:nvPr>
            <p:ph idx="4294967295"/>
          </p:nvPr>
        </p:nvSpPr>
        <p:spPr>
          <a:xfrm>
            <a:off x="1082675" y="2408238"/>
            <a:ext cx="6978650" cy="3916362"/>
          </a:xfrm>
        </p:spPr>
        <p:txBody>
          <a:bodyPr/>
          <a:lstStyle/>
          <a:p>
            <a:pPr eaLnBrk="1" hangingPunct="1">
              <a:defRPr/>
            </a:pPr>
            <a:r>
              <a:rPr lang="en-US" b="1">
                <a:solidFill>
                  <a:srgbClr val="FF0000"/>
                </a:solidFill>
                <a:latin typeface="Times New Roman" charset="0"/>
                <a:ea typeface="ＭＳ Ｐゴシック" charset="0"/>
                <a:cs typeface="ＭＳ Ｐゴシック" charset="0"/>
              </a:rPr>
              <a:t>Instilling a Christian worldview</a:t>
            </a:r>
          </a:p>
          <a:p>
            <a:pPr eaLnBrk="1" hangingPunct="1">
              <a:defRPr/>
            </a:pPr>
            <a:endParaRPr lang="en-US" b="1">
              <a:solidFill>
                <a:srgbClr val="FF0000"/>
              </a:solidFill>
              <a:latin typeface="Times New Roman" charset="0"/>
              <a:ea typeface="ＭＳ Ｐゴシック" charset="0"/>
              <a:cs typeface="ＭＳ Ｐゴシック" charset="0"/>
            </a:endParaRPr>
          </a:p>
          <a:p>
            <a:pPr eaLnBrk="1" hangingPunct="1">
              <a:defRPr/>
            </a:pPr>
            <a:r>
              <a:rPr lang="en-US" b="1">
                <a:solidFill>
                  <a:srgbClr val="FF0000"/>
                </a:solidFill>
                <a:latin typeface="Times New Roman" charset="0"/>
                <a:ea typeface="ＭＳ Ｐゴシック" charset="0"/>
                <a:cs typeface="ＭＳ Ｐゴシック" charset="0"/>
              </a:rPr>
              <a:t>Forming Christian character</a:t>
            </a:r>
          </a:p>
          <a:p>
            <a:pPr eaLnBrk="1" hangingPunct="1">
              <a:defRPr/>
            </a:pPr>
            <a:endParaRPr lang="en-US" b="1">
              <a:solidFill>
                <a:srgbClr val="FF0000"/>
              </a:solidFill>
              <a:latin typeface="Times New Roman" charset="0"/>
              <a:ea typeface="ＭＳ Ｐゴシック" charset="0"/>
              <a:cs typeface="ＭＳ Ｐゴシック" charset="0"/>
            </a:endParaRPr>
          </a:p>
          <a:p>
            <a:pPr eaLnBrk="1" hangingPunct="1">
              <a:defRPr/>
            </a:pPr>
            <a:r>
              <a:rPr lang="en-US" b="1">
                <a:solidFill>
                  <a:srgbClr val="FF0000"/>
                </a:solidFill>
                <a:latin typeface="Times New Roman" charset="0"/>
                <a:ea typeface="ＭＳ Ｐゴシック" charset="0"/>
                <a:cs typeface="ＭＳ Ｐゴシック" charset="0"/>
              </a:rPr>
              <a:t>Developing a heart of Christian service</a:t>
            </a:r>
          </a:p>
          <a:p>
            <a:pPr eaLnBrk="1" hangingPunct="1">
              <a:defRPr/>
            </a:pPr>
            <a:endParaRPr lang="en-US" sz="4000" b="1">
              <a:solidFill>
                <a:srgbClr val="006666"/>
              </a:solidFill>
              <a:latin typeface="Times New Roman" charset="0"/>
              <a:ea typeface="ＭＳ Ｐゴシック" charset="0"/>
              <a:cs typeface="ＭＳ Ｐゴシック" charset="0"/>
            </a:endParaRPr>
          </a:p>
          <a:p>
            <a:pPr eaLnBrk="1" hangingPunct="1">
              <a:defRPr/>
            </a:pPr>
            <a:endParaRPr lang="en-US" sz="4000" b="1">
              <a:solidFill>
                <a:srgbClr val="006666"/>
              </a:solidFill>
              <a:latin typeface="Times New Roman" charset="0"/>
              <a:ea typeface="ＭＳ Ｐゴシック" charset="0"/>
              <a:cs typeface="ＭＳ Ｐゴシック" charset="0"/>
            </a:endParaRPr>
          </a:p>
        </p:txBody>
      </p:sp>
      <p:sp>
        <p:nvSpPr>
          <p:cNvPr id="19460" name="Slide Number Placeholder 3"/>
          <p:cNvSpPr txBox="1">
            <a:spLocks noGrp="1"/>
          </p:cNvSpPr>
          <p:nvPr/>
        </p:nvSpPr>
        <p:spPr bwMode="auto">
          <a:xfrm>
            <a:off x="8256588" y="360363"/>
            <a:ext cx="5064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789C00F6-5796-2545-AB7E-4244756EC28F}" type="slidenum">
              <a:rPr lang="en-US" sz="2200" b="1">
                <a:solidFill>
                  <a:schemeClr val="bg1"/>
                </a:solidFill>
                <a:latin typeface="Calibri" charset="0"/>
              </a:rPr>
              <a:pPr algn="r" eaLnBrk="1" hangingPunct="1"/>
              <a:t>5</a:t>
            </a:fld>
            <a:endParaRPr lang="en-US" sz="2200" b="1">
              <a:solidFill>
                <a:schemeClr val="bg1"/>
              </a:solidFill>
              <a:latin typeface="Calibri"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19"/>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2B4569D-1D7B-4D4F-8F6D-0030EFC20572}" type="slidenum">
              <a:rPr lang="en-US" sz="1400"/>
              <a:pPr eaLnBrk="1" hangingPunct="1"/>
              <a:t>6</a:t>
            </a:fld>
            <a:endParaRPr lang="en-US" sz="1400"/>
          </a:p>
        </p:txBody>
      </p:sp>
      <p:sp>
        <p:nvSpPr>
          <p:cNvPr id="1026" name="Rectangle 2"/>
          <p:cNvSpPr>
            <a:spLocks noGrp="1" noChangeArrowheads="1"/>
          </p:cNvSpPr>
          <p:nvPr>
            <p:ph type="ctrTitle" idx="4294967295"/>
          </p:nvPr>
        </p:nvSpPr>
        <p:spPr>
          <a:xfrm>
            <a:off x="762000" y="1600200"/>
            <a:ext cx="7905750" cy="3429000"/>
          </a:xfrm>
        </p:spPr>
        <p:txBody>
          <a:bodyPr anchor="t">
            <a:normAutofit/>
          </a:bodyPr>
          <a:lstStyle/>
          <a:p>
            <a:pPr eaLnBrk="1" hangingPunct="1">
              <a:defRPr/>
            </a:pPr>
            <a:r>
              <a:rPr lang="en-US" sz="4000">
                <a:latin typeface="Times New Roman" charset="0"/>
                <a:ea typeface="ＭＳ Ｐゴシック" charset="0"/>
                <a:cs typeface="ＭＳ Ｐゴシック" charset="0"/>
              </a:rPr>
              <a:t>Any education that is not Christian is not education; it is propaganda.							</a:t>
            </a:r>
            <a:br>
              <a:rPr lang="en-US" sz="4000">
                <a:latin typeface="Times New Roman" charset="0"/>
                <a:ea typeface="ＭＳ Ｐゴシック" charset="0"/>
                <a:cs typeface="ＭＳ Ｐゴシック" charset="0"/>
              </a:rPr>
            </a:br>
            <a:r>
              <a:rPr lang="en-US" sz="3100" i="1">
                <a:latin typeface="Times New Roman" charset="0"/>
                <a:ea typeface="ＭＳ Ｐゴシック" charset="0"/>
                <a:cs typeface="ＭＳ Ｐゴシック" charset="0"/>
              </a:rPr>
              <a:t>Cal Thomas</a:t>
            </a:r>
            <a:br>
              <a:rPr lang="en-US" sz="3100" i="1">
                <a:latin typeface="Times New Roman" charset="0"/>
                <a:ea typeface="ＭＳ Ｐゴシック" charset="0"/>
                <a:cs typeface="ＭＳ Ｐゴシック" charset="0"/>
              </a:rPr>
            </a:br>
            <a:r>
              <a:rPr lang="en-US" sz="3100" i="1">
                <a:latin typeface="Times New Roman" charset="0"/>
                <a:ea typeface="ＭＳ Ｐゴシック" charset="0"/>
                <a:cs typeface="ＭＳ Ｐゴシック" charset="0"/>
              </a:rPr>
              <a:t>Nationally Syndicated Columnist</a:t>
            </a:r>
            <a:br>
              <a:rPr lang="en-US" sz="3100" i="1">
                <a:latin typeface="Times New Roman" charset="0"/>
                <a:ea typeface="ＭＳ Ｐゴシック" charset="0"/>
                <a:cs typeface="ＭＳ Ｐゴシック" charset="0"/>
              </a:rPr>
            </a:br>
            <a:r>
              <a:rPr lang="en-US" sz="3100" i="1">
                <a:latin typeface="Times New Roman" charset="0"/>
                <a:ea typeface="ＭＳ Ｐゴシック" charset="0"/>
                <a:cs typeface="ＭＳ Ｐゴシック" charset="0"/>
              </a:rPr>
              <a:t>USA</a:t>
            </a:r>
          </a:p>
        </p:txBody>
      </p:sp>
      <p:sp>
        <p:nvSpPr>
          <p:cNvPr id="4" name="Slide Number Placeholder 3"/>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fld id="{654CC3D5-A2DD-2A4C-A0E1-C9A9360D0746}" type="slidenum">
              <a:rPr lang="en-US" sz="1000" smtClean="0">
                <a:effectLst>
                  <a:outerShdw blurRad="38100" dist="38100" dir="2700000" algn="tl">
                    <a:srgbClr val="000000"/>
                  </a:outerShdw>
                </a:effectLst>
                <a:latin typeface="Calibri" charset="0"/>
              </a:rPr>
              <a:pPr algn="r" eaLnBrk="1" hangingPunct="1">
                <a:defRPr/>
              </a:pPr>
              <a:t>6</a:t>
            </a:fld>
            <a:endParaRPr lang="en-US" sz="1000" smtClean="0">
              <a:effectLst>
                <a:outerShdw blurRad="38100" dist="38100" dir="2700000" algn="tl">
                  <a:srgbClr val="000000"/>
                </a:outerShdw>
              </a:effectLst>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Bottom)">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2530"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DBAF75C-C9AB-C443-9917-DBA42038DB20}" type="slidenum">
              <a:rPr lang="en-US" sz="1400"/>
              <a:pPr eaLnBrk="1" hangingPunct="1"/>
              <a:t>7</a:t>
            </a:fld>
            <a:endParaRPr lang="en-US" sz="1400"/>
          </a:p>
        </p:txBody>
      </p:sp>
      <p:sp>
        <p:nvSpPr>
          <p:cNvPr id="28674" name="Rectangle 1026"/>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Discipline is …</a:t>
            </a:r>
          </a:p>
        </p:txBody>
      </p:sp>
      <p:sp>
        <p:nvSpPr>
          <p:cNvPr id="28675" name="Rectangle 1027"/>
          <p:cNvSpPr>
            <a:spLocks noGrp="1" noChangeArrowheads="1"/>
          </p:cNvSpPr>
          <p:nvPr>
            <p:ph type="body" idx="1"/>
          </p:nvPr>
        </p:nvSpPr>
        <p:spPr/>
        <p:txBody>
          <a:bodyPr/>
          <a:lstStyle/>
          <a:p>
            <a:pPr eaLnBrk="1" hangingPunct="1">
              <a:buFont typeface="Wingdings" charset="0"/>
              <a:buNone/>
              <a:defRPr/>
            </a:pPr>
            <a:r>
              <a:rPr lang="en-US">
                <a:latin typeface="Times New Roman" charset="0"/>
                <a:ea typeface="ＭＳ Ｐゴシック" charset="0"/>
                <a:cs typeface="ＭＳ Ｐゴシック" charset="0"/>
              </a:rPr>
              <a:t>…instruction that molds, shapes, corrects, and inspires appropriate behavior – involves both positive and negative motivators for appropriate behavior.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3554"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F61C3B-00C5-E048-B10D-6B415D923E48}" type="slidenum">
              <a:rPr lang="en-US" sz="1400"/>
              <a:pPr eaLnBrk="1" hangingPunct="1"/>
              <a:t>8</a:t>
            </a:fld>
            <a:endParaRPr lang="en-US" sz="1400"/>
          </a:p>
        </p:txBody>
      </p:sp>
      <p:sp>
        <p:nvSpPr>
          <p:cNvPr id="28674" name="Rectangle 1026"/>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Activity – Group Discussion</a:t>
            </a:r>
          </a:p>
        </p:txBody>
      </p:sp>
      <p:sp>
        <p:nvSpPr>
          <p:cNvPr id="28675" name="Rectangle 1027"/>
          <p:cNvSpPr>
            <a:spLocks noGrp="1" noChangeArrowheads="1"/>
          </p:cNvSpPr>
          <p:nvPr>
            <p:ph type="body" idx="1"/>
          </p:nvPr>
        </p:nvSpPr>
        <p:spPr>
          <a:xfrm>
            <a:off x="685800" y="2362200"/>
            <a:ext cx="7772400" cy="2133600"/>
          </a:xfrm>
        </p:spPr>
        <p:txBody>
          <a:bodyPr/>
          <a:lstStyle/>
          <a:p>
            <a:pPr algn="ctr" eaLnBrk="1" hangingPunct="1">
              <a:buFont typeface="Wingdings" charset="0"/>
              <a:buNone/>
              <a:defRPr/>
            </a:pPr>
            <a:r>
              <a:rPr lang="en-US" sz="4000">
                <a:latin typeface="Times New Roman" charset="0"/>
                <a:ea typeface="ＭＳ Ｐゴシック" charset="0"/>
                <a:cs typeface="ＭＳ Ｐゴシック" charset="0"/>
              </a:rPr>
              <a:t>What are some types of situations in which you would expect to provide discipline to a student?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A Biblical Model of Discipline</a:t>
            </a:r>
          </a:p>
        </p:txBody>
      </p:sp>
      <p:sp>
        <p:nvSpPr>
          <p:cNvPr id="24578"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3C56C6C-343A-C043-ABB9-8068833757D8}" type="slidenum">
              <a:rPr lang="en-US" sz="1400"/>
              <a:pPr eaLnBrk="1" hangingPunct="1"/>
              <a:t>9</a:t>
            </a:fld>
            <a:endParaRPr lang="en-US" sz="1400"/>
          </a:p>
        </p:txBody>
      </p:sp>
      <p:sp>
        <p:nvSpPr>
          <p:cNvPr id="29698" name="Rectangle 2"/>
          <p:cNvSpPr>
            <a:spLocks noGrp="1" noChangeArrowheads="1"/>
          </p:cNvSpPr>
          <p:nvPr>
            <p:ph type="title"/>
          </p:nvPr>
        </p:nvSpPr>
        <p:spPr/>
        <p:txBody>
          <a:bodyPr/>
          <a:lstStyle/>
          <a:p>
            <a:pPr eaLnBrk="1" hangingPunct="1">
              <a:defRPr/>
            </a:pPr>
            <a:r>
              <a:rPr lang="en-US">
                <a:latin typeface="Times New Roman" charset="0"/>
                <a:ea typeface="ＭＳ Ｐゴシック" charset="0"/>
                <a:cs typeface="ＭＳ Ｐゴシック" charset="0"/>
              </a:rPr>
              <a:t>When Do You Discipline?</a:t>
            </a:r>
          </a:p>
        </p:txBody>
      </p:sp>
      <p:sp>
        <p:nvSpPr>
          <p:cNvPr id="29699" name="Rectangle 3"/>
          <p:cNvSpPr>
            <a:spLocks noGrp="1" noChangeArrowheads="1"/>
          </p:cNvSpPr>
          <p:nvPr>
            <p:ph type="body" idx="1"/>
          </p:nvPr>
        </p:nvSpPr>
        <p:spPr/>
        <p:txBody>
          <a:bodyPr/>
          <a:lstStyle/>
          <a:p>
            <a:pPr eaLnBrk="1" hangingPunct="1">
              <a:defRPr/>
            </a:pPr>
            <a:r>
              <a:rPr lang="en-US">
                <a:latin typeface="Times New Roman" charset="0"/>
                <a:ea typeface="ＭＳ Ｐゴシック" charset="0"/>
                <a:cs typeface="ＭＳ Ｐゴシック" charset="0"/>
              </a:rPr>
              <a:t>When a rule is broken</a:t>
            </a:r>
          </a:p>
          <a:p>
            <a:pPr eaLnBrk="1" hangingPunct="1">
              <a:defRPr/>
            </a:pPr>
            <a:r>
              <a:rPr lang="en-US">
                <a:latin typeface="Times New Roman" charset="0"/>
                <a:ea typeface="ＭＳ Ｐゴシック" charset="0"/>
                <a:cs typeface="ＭＳ Ｐゴシック" charset="0"/>
              </a:rPr>
              <a:t>When learning is about to be interrupted</a:t>
            </a:r>
          </a:p>
          <a:p>
            <a:pPr eaLnBrk="1" hangingPunct="1">
              <a:defRPr/>
            </a:pPr>
            <a:r>
              <a:rPr lang="en-US">
                <a:latin typeface="Times New Roman" charset="0"/>
                <a:ea typeface="ＭＳ Ｐゴシック" charset="0"/>
                <a:cs typeface="ＭＳ Ｐゴシック" charset="0"/>
              </a:rPr>
              <a:t>When, if not corrected, a bad situation could arise</a:t>
            </a:r>
          </a:p>
          <a:p>
            <a:pPr eaLnBrk="1" hangingPunct="1">
              <a:defRPr/>
            </a:pPr>
            <a:r>
              <a:rPr lang="en-US">
                <a:latin typeface="Times New Roman" charset="0"/>
                <a:ea typeface="ＭＳ Ｐゴシック" charset="0"/>
                <a:cs typeface="ＭＳ Ｐゴシック" charset="0"/>
              </a:rPr>
              <a:t>When someone could get hurt</a:t>
            </a:r>
          </a:p>
          <a:p>
            <a:pPr eaLnBrk="1" hangingPunct="1">
              <a:defRPr/>
            </a:pPr>
            <a:r>
              <a:rPr lang="en-US">
                <a:latin typeface="Times New Roman" charset="0"/>
                <a:ea typeface="ＭＳ Ｐゴシック" charset="0"/>
                <a:cs typeface="ＭＳ Ｐゴシック" charset="0"/>
              </a:rPr>
              <a:t>When property could be damaged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 Diagonal.pot</Template>
  <TotalTime>615</TotalTime>
  <Words>936</Words>
  <Application>Microsoft Macintosh PowerPoint</Application>
  <PresentationFormat>On-screen Show (4:3)</PresentationFormat>
  <Paragraphs>146</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Times New Roman</vt:lpstr>
      <vt:lpstr>ＭＳ Ｐゴシック</vt:lpstr>
      <vt:lpstr>Arial</vt:lpstr>
      <vt:lpstr>Wingdings</vt:lpstr>
      <vt:lpstr>Calibri</vt:lpstr>
      <vt:lpstr>Blue Diagonal</vt:lpstr>
      <vt:lpstr>A Biblical Model of Discipline</vt:lpstr>
      <vt:lpstr>PowerPoint Presentation</vt:lpstr>
      <vt:lpstr>Activity – General Discussion</vt:lpstr>
      <vt:lpstr>Beware lest anyone cheat you through philosophy and empty deceit, according to the tradition of men, according to the basic principles of the world, and not according to Christ.             Colossians 2:8</vt:lpstr>
      <vt:lpstr>Foundational Emphases of Christian School Education</vt:lpstr>
      <vt:lpstr>Any education that is not Christian is not education; it is propaganda.        Cal Thomas Nationally Syndicated Columnist USA</vt:lpstr>
      <vt:lpstr>Discipline is …</vt:lpstr>
      <vt:lpstr>Activity – Group Discussion</vt:lpstr>
      <vt:lpstr>When Do You Discipline?</vt:lpstr>
      <vt:lpstr>2 Major Causes of  Discipline Problems</vt:lpstr>
      <vt:lpstr>2 Major Causes of  Discipline Problems</vt:lpstr>
      <vt:lpstr>3 Types of Rule-Breakers</vt:lpstr>
      <vt:lpstr>Principles of Biblical Discipline</vt:lpstr>
      <vt:lpstr>Do not withhold correction from a child..          Proverbs 23:13a  The spirit of man is the lamp of the Lord, searching all the inner depths of his heart.      Proverbs 20:27</vt:lpstr>
      <vt:lpstr>Principles of Biblical Discipline</vt:lpstr>
      <vt:lpstr>He who spares the his rod hates his son, but he who loves him disciplines him promptly.           Proverbs 13:24  </vt:lpstr>
      <vt:lpstr>Principles of Biblical Discipline</vt:lpstr>
      <vt:lpstr>Consistency in your own classroom …it is not good to show partiality in judgment.           Proverbs 24:23b  Consistency throughout the school For by wise counsel you will wage your own war and in the multitude of counselors there is safety.      Proverbs 24:6</vt:lpstr>
      <vt:lpstr>Principles of Biblical Discipline</vt:lpstr>
      <vt:lpstr>A word fitly spoken is like apples of gold in settings of silver.  By the severity of the consequences like an earring of fine gold is a wise rebuke to an obedient ear.          Proverbs 25:13-14  </vt:lpstr>
      <vt:lpstr>Principles of Biblical Discipline</vt:lpstr>
      <vt:lpstr>…for out of the abundance of the heart the mouth speaks.          Matthew 12:34b  As in water face reflects face, so a man’s heart reveals the man.      Proverbs 27:19 </vt:lpstr>
      <vt:lpstr>Principles of Biblical Discipline</vt:lpstr>
      <vt:lpstr>     He who has no rule over his own spirit is like a city broken down without walls     Matthew 12:34b  Make no friendship with an angry man, and with a furious man do not go, lest you learn his ways and set a snare for your soul.     Proverbs 27:19 </vt:lpstr>
      <vt:lpstr>Principles of Biblical Discipline</vt:lpstr>
      <vt:lpstr>He who covers his sins will not prosper, but whoever confesses and forsakes them will have mercy.          Proverbs 24:23b  </vt:lpstr>
      <vt:lpstr>PowerPoint Presentation</vt:lpstr>
    </vt:vector>
  </TitlesOfParts>
  <Company>Christian Fellowship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Biblical Model of Discipline</dc:title>
  <dc:creator>Donnie Peal</dc:creator>
  <cp:lastModifiedBy>Donnie Peal</cp:lastModifiedBy>
  <cp:revision>18</cp:revision>
  <cp:lastPrinted>2010-02-10T18:45:56Z</cp:lastPrinted>
  <dcterms:created xsi:type="dcterms:W3CDTF">2012-01-27T00:18:58Z</dcterms:created>
  <dcterms:modified xsi:type="dcterms:W3CDTF">2014-12-05T15:09:51Z</dcterms:modified>
</cp:coreProperties>
</file>